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y="5143500" cx="9144000"/>
  <p:notesSz cx="6858000" cy="9144000"/>
  <p:embeddedFontLst>
    <p:embeddedFont>
      <p:font typeface="Proxima Nova"/>
      <p:regular r:id="rId56"/>
      <p:bold r:id="rId57"/>
      <p:italic r:id="rId58"/>
      <p:boldItalic r:id="rId59"/>
    </p:embeddedFont>
    <p:embeddedFont>
      <p:font typeface="Teko"/>
      <p:regular r:id="rId60"/>
      <p:bold r:id="rId61"/>
    </p:embeddedFont>
    <p:embeddedFont>
      <p:font typeface="Roboto Medium"/>
      <p:regular r:id="rId62"/>
      <p:bold r:id="rId63"/>
      <p:italic r:id="rId64"/>
      <p:boldItalic r:id="rId65"/>
    </p:embeddedFont>
    <p:embeddedFont>
      <p:font typeface="Amatic SC"/>
      <p:regular r:id="rId66"/>
      <p:bold r:id="rId67"/>
    </p:embeddedFont>
    <p:embeddedFont>
      <p:font typeface="Fira Sans Extra Condensed Medium"/>
      <p:regular r:id="rId68"/>
      <p:bold r:id="rId69"/>
      <p:italic r:id="rId70"/>
      <p:boldItalic r:id="rId71"/>
    </p:embeddedFont>
    <p:embeddedFont>
      <p:font typeface="Hind Vadodara Light"/>
      <p:regular r:id="rId72"/>
      <p:bold r:id="rId73"/>
    </p:embeddedFont>
    <p:embeddedFont>
      <p:font typeface="Proxima Nova Semibold"/>
      <p:regular r:id="rId74"/>
      <p:bold r:id="rId75"/>
      <p:boldItalic r:id="rId76"/>
    </p:embeddedFont>
    <p:embeddedFont>
      <p:font typeface="Hind Vadodara Medium"/>
      <p:regular r:id="rId77"/>
      <p:bold r:id="rId78"/>
    </p:embeddedFont>
    <p:embeddedFont>
      <p:font typeface="Teko Light"/>
      <p:regular r:id="rId79"/>
      <p:bold r:id="rId80"/>
    </p:embeddedFont>
    <p:embeddedFont>
      <p:font typeface="Dosis SemiBold"/>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548514-7C81-4710-A996-B99E104348DA}">
  <a:tblStyle styleId="{27548514-7C81-4710-A996-B99E104348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TekoLight-bold.fntdata"/><Relationship Id="rId82" Type="http://schemas.openxmlformats.org/officeDocument/2006/relationships/font" Target="fonts/DosisSemiBold-bold.fntdata"/><Relationship Id="rId81" Type="http://schemas.openxmlformats.org/officeDocument/2006/relationships/font" Target="fonts/Dosis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indVadodaraLight-bold.fntdata"/><Relationship Id="rId72" Type="http://schemas.openxmlformats.org/officeDocument/2006/relationships/font" Target="fonts/HindVadodaraLight-regular.fntdata"/><Relationship Id="rId31" Type="http://schemas.openxmlformats.org/officeDocument/2006/relationships/slide" Target="slides/slide23.xml"/><Relationship Id="rId75" Type="http://schemas.openxmlformats.org/officeDocument/2006/relationships/font" Target="fonts/ProximaNovaSemibold-bold.fntdata"/><Relationship Id="rId30" Type="http://schemas.openxmlformats.org/officeDocument/2006/relationships/slide" Target="slides/slide22.xml"/><Relationship Id="rId74" Type="http://schemas.openxmlformats.org/officeDocument/2006/relationships/font" Target="fonts/ProximaNovaSemibold-regular.fntdata"/><Relationship Id="rId33" Type="http://schemas.openxmlformats.org/officeDocument/2006/relationships/slide" Target="slides/slide25.xml"/><Relationship Id="rId77" Type="http://schemas.openxmlformats.org/officeDocument/2006/relationships/font" Target="fonts/HindVadodaraMedium-regular.fntdata"/><Relationship Id="rId32" Type="http://schemas.openxmlformats.org/officeDocument/2006/relationships/slide" Target="slides/slide24.xml"/><Relationship Id="rId76" Type="http://schemas.openxmlformats.org/officeDocument/2006/relationships/font" Target="fonts/ProximaNovaSemibold-boldItalic.fntdata"/><Relationship Id="rId35" Type="http://schemas.openxmlformats.org/officeDocument/2006/relationships/slide" Target="slides/slide27.xml"/><Relationship Id="rId79" Type="http://schemas.openxmlformats.org/officeDocument/2006/relationships/font" Target="fonts/TekoLight-regular.fntdata"/><Relationship Id="rId34" Type="http://schemas.openxmlformats.org/officeDocument/2006/relationships/slide" Target="slides/slide26.xml"/><Relationship Id="rId78" Type="http://schemas.openxmlformats.org/officeDocument/2006/relationships/font" Target="fonts/HindVadodaraMedium-bold.fntdata"/><Relationship Id="rId71" Type="http://schemas.openxmlformats.org/officeDocument/2006/relationships/font" Target="fonts/FiraSansExtraCondensedMedium-boldItalic.fntdata"/><Relationship Id="rId70" Type="http://schemas.openxmlformats.org/officeDocument/2006/relationships/font" Target="fonts/FiraSansExtraCondensed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Medium-regular.fntdata"/><Relationship Id="rId61" Type="http://schemas.openxmlformats.org/officeDocument/2006/relationships/font" Target="fonts/Teko-bold.fntdata"/><Relationship Id="rId20" Type="http://schemas.openxmlformats.org/officeDocument/2006/relationships/slide" Target="slides/slide12.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4.xml"/><Relationship Id="rId66" Type="http://schemas.openxmlformats.org/officeDocument/2006/relationships/font" Target="fonts/AmaticSC-regular.fntdata"/><Relationship Id="rId21" Type="http://schemas.openxmlformats.org/officeDocument/2006/relationships/slide" Target="slides/slide13.xml"/><Relationship Id="rId65" Type="http://schemas.openxmlformats.org/officeDocument/2006/relationships/font" Target="fonts/RobotoMedium-boldItalic.fntdata"/><Relationship Id="rId24" Type="http://schemas.openxmlformats.org/officeDocument/2006/relationships/slide" Target="slides/slide16.xml"/><Relationship Id="rId68" Type="http://schemas.openxmlformats.org/officeDocument/2006/relationships/font" Target="fonts/FiraSansExtraCondensedMedium-regular.fntdata"/><Relationship Id="rId23" Type="http://schemas.openxmlformats.org/officeDocument/2006/relationships/slide" Target="slides/slide15.xml"/><Relationship Id="rId67" Type="http://schemas.openxmlformats.org/officeDocument/2006/relationships/font" Target="fonts/AmaticSC-bold.fntdata"/><Relationship Id="rId60" Type="http://schemas.openxmlformats.org/officeDocument/2006/relationships/font" Target="fonts/Teko-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FiraSansExtraCondensed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ProximaNova-bold.fntdata"/><Relationship Id="rId12" Type="http://schemas.openxmlformats.org/officeDocument/2006/relationships/slide" Target="slides/slide4.xml"/><Relationship Id="rId56" Type="http://schemas.openxmlformats.org/officeDocument/2006/relationships/font" Target="fonts/ProximaNova-regular.fntdata"/><Relationship Id="rId15" Type="http://schemas.openxmlformats.org/officeDocument/2006/relationships/slide" Target="slides/slide7.xml"/><Relationship Id="rId59" Type="http://schemas.openxmlformats.org/officeDocument/2006/relationships/font" Target="fonts/ProximaNova-boldItalic.fntdata"/><Relationship Id="rId14" Type="http://schemas.openxmlformats.org/officeDocument/2006/relationships/slide" Target="slides/slide6.xml"/><Relationship Id="rId58" Type="http://schemas.openxmlformats.org/officeDocument/2006/relationships/font" Target="fonts/ProximaNova-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SLIDES_API159620388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SLIDES_API159620388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SLIDES_API15962038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SLIDES_API15962038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1" name="Google Shape;4641;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8" name="Shape 5058"/>
        <p:cNvGrpSpPr/>
        <p:nvPr/>
      </p:nvGrpSpPr>
      <p:grpSpPr>
        <a:xfrm>
          <a:off x="0" y="0"/>
          <a:ext cx="0" cy="0"/>
          <a:chOff x="0" y="0"/>
          <a:chExt cx="0" cy="0"/>
        </a:xfrm>
      </p:grpSpPr>
      <p:sp>
        <p:nvSpPr>
          <p:cNvPr id="5059" name="Google Shape;5059;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0" name="Google Shape;5060;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3" name="Shape 5633"/>
        <p:cNvGrpSpPr/>
        <p:nvPr/>
      </p:nvGrpSpPr>
      <p:grpSpPr>
        <a:xfrm>
          <a:off x="0" y="0"/>
          <a:ext cx="0" cy="0"/>
          <a:chOff x="0" y="0"/>
          <a:chExt cx="0" cy="0"/>
        </a:xfrm>
      </p:grpSpPr>
      <p:sp>
        <p:nvSpPr>
          <p:cNvPr id="5634" name="Google Shape;5634;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5" name="Google Shape;5635;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3" name="Shape 6013"/>
        <p:cNvGrpSpPr/>
        <p:nvPr/>
      </p:nvGrpSpPr>
      <p:grpSpPr>
        <a:xfrm>
          <a:off x="0" y="0"/>
          <a:ext cx="0" cy="0"/>
          <a:chOff x="0" y="0"/>
          <a:chExt cx="0" cy="0"/>
        </a:xfrm>
      </p:grpSpPr>
      <p:sp>
        <p:nvSpPr>
          <p:cNvPr id="6014" name="Google Shape;6014;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5" name="Google Shape;6015;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9" name="Google Shape;6429;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8" name="Shape 6788"/>
        <p:cNvGrpSpPr/>
        <p:nvPr/>
      </p:nvGrpSpPr>
      <p:grpSpPr>
        <a:xfrm>
          <a:off x="0" y="0"/>
          <a:ext cx="0" cy="0"/>
          <a:chOff x="0" y="0"/>
          <a:chExt cx="0" cy="0"/>
        </a:xfrm>
      </p:grpSpPr>
      <p:sp>
        <p:nvSpPr>
          <p:cNvPr id="6789" name="Google Shape;6789;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0" name="Google Shape;6790;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8" name="Shape 7298"/>
        <p:cNvGrpSpPr/>
        <p:nvPr/>
      </p:nvGrpSpPr>
      <p:grpSpPr>
        <a:xfrm>
          <a:off x="0" y="0"/>
          <a:ext cx="0" cy="0"/>
          <a:chOff x="0" y="0"/>
          <a:chExt cx="0" cy="0"/>
        </a:xfrm>
      </p:grpSpPr>
      <p:sp>
        <p:nvSpPr>
          <p:cNvPr id="7299" name="Google Shape;7299;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0" name="Google Shape;7300;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8" name="Shape 7918"/>
        <p:cNvGrpSpPr/>
        <p:nvPr/>
      </p:nvGrpSpPr>
      <p:grpSpPr>
        <a:xfrm>
          <a:off x="0" y="0"/>
          <a:ext cx="0" cy="0"/>
          <a:chOff x="0" y="0"/>
          <a:chExt cx="0" cy="0"/>
        </a:xfrm>
      </p:grpSpPr>
      <p:sp>
        <p:nvSpPr>
          <p:cNvPr id="7919" name="Google Shape;7919;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0" name="Google Shape;7920;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2" name="Shape 8512"/>
        <p:cNvGrpSpPr/>
        <p:nvPr/>
      </p:nvGrpSpPr>
      <p:grpSpPr>
        <a:xfrm>
          <a:off x="0" y="0"/>
          <a:ext cx="0" cy="0"/>
          <a:chOff x="0" y="0"/>
          <a:chExt cx="0" cy="0"/>
        </a:xfrm>
      </p:grpSpPr>
      <p:sp>
        <p:nvSpPr>
          <p:cNvPr id="8513" name="Google Shape;8513;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4" name="Google Shape;8514;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3" name="Shape 8833"/>
        <p:cNvGrpSpPr/>
        <p:nvPr/>
      </p:nvGrpSpPr>
      <p:grpSpPr>
        <a:xfrm>
          <a:off x="0" y="0"/>
          <a:ext cx="0" cy="0"/>
          <a:chOff x="0" y="0"/>
          <a:chExt cx="0" cy="0"/>
        </a:xfrm>
      </p:grpSpPr>
      <p:sp>
        <p:nvSpPr>
          <p:cNvPr id="8834" name="Google Shape;8834;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5" name="Google Shape;8835;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1" name="Shape 9141"/>
        <p:cNvGrpSpPr/>
        <p:nvPr/>
      </p:nvGrpSpPr>
      <p:grpSpPr>
        <a:xfrm>
          <a:off x="0" y="0"/>
          <a:ext cx="0" cy="0"/>
          <a:chOff x="0" y="0"/>
          <a:chExt cx="0" cy="0"/>
        </a:xfrm>
      </p:grpSpPr>
      <p:sp>
        <p:nvSpPr>
          <p:cNvPr id="9142" name="Google Shape;9142;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3" name="Google Shape;9143;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0fad22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f0fad22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5" name="Shape 125"/>
        <p:cNvGrpSpPr/>
        <p:nvPr/>
      </p:nvGrpSpPr>
      <p:grpSpPr>
        <a:xfrm>
          <a:off x="0" y="0"/>
          <a:ext cx="0" cy="0"/>
          <a:chOff x="0" y="0"/>
          <a:chExt cx="0" cy="0"/>
        </a:xfrm>
      </p:grpSpPr>
      <p:sp>
        <p:nvSpPr>
          <p:cNvPr id="126" name="Google Shape;126;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7" name="Google Shape;127;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google.com/spreadsheets/d/106R25LFpSfQrtnkn-DDdTSFS8RkJRoqhl0UGNDw5b6k/copy"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workspace.google.com/marketplace/app/icons_for_slides_docs/38157832650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2356275" y="1737950"/>
            <a:ext cx="5148900" cy="186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 </a:t>
            </a:r>
            <a:r>
              <a:rPr b="1" lang="en" sz="3300">
                <a:latin typeface="Teko"/>
                <a:ea typeface="Teko"/>
                <a:cs typeface="Teko"/>
                <a:sym typeface="Teko"/>
              </a:rPr>
              <a:t>Advanced Human Movement Tracking and Analysis for Rehabilitation</a:t>
            </a:r>
            <a:endParaRPr b="1" sz="3300">
              <a:latin typeface="Teko"/>
              <a:ea typeface="Teko"/>
              <a:cs typeface="Teko"/>
              <a:sym typeface="Teko"/>
            </a:endParaRPr>
          </a:p>
          <a:p>
            <a:pPr indent="0" lvl="0" marL="0" rtl="0" algn="ctr">
              <a:spcBef>
                <a:spcPts val="0"/>
              </a:spcBef>
              <a:spcAft>
                <a:spcPts val="0"/>
              </a:spcAft>
              <a:buNone/>
            </a:pPr>
            <a:r>
              <a:rPr b="1" lang="en" sz="3500">
                <a:latin typeface="Teko"/>
                <a:ea typeface="Teko"/>
                <a:cs typeface="Teko"/>
                <a:sym typeface="Teko"/>
              </a:rPr>
              <a:t>(AHMTAR)</a:t>
            </a:r>
            <a:endParaRPr b="1" sz="3400">
              <a:latin typeface="Teko"/>
              <a:ea typeface="Teko"/>
              <a:cs typeface="Teko"/>
              <a:sym typeface="Teko"/>
            </a:endParaRPr>
          </a:p>
        </p:txBody>
      </p:sp>
      <p:sp>
        <p:nvSpPr>
          <p:cNvPr id="134" name="Google Shape;134;p29"/>
          <p:cNvSpPr txBox="1"/>
          <p:nvPr>
            <p:ph idx="1" type="subTitle"/>
          </p:nvPr>
        </p:nvSpPr>
        <p:spPr>
          <a:xfrm>
            <a:off x="115050" y="3685900"/>
            <a:ext cx="4561800" cy="3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12121"/>
                </a:solidFill>
                <a:latin typeface="Arial"/>
                <a:ea typeface="Arial"/>
                <a:cs typeface="Arial"/>
                <a:sym typeface="Arial"/>
              </a:rPr>
              <a:t>Research Project of Neil Pal </a:t>
            </a:r>
            <a:br>
              <a:rPr b="1" lang="en" sz="1800">
                <a:solidFill>
                  <a:srgbClr val="212121"/>
                </a:solidFill>
                <a:latin typeface="Arial"/>
                <a:ea typeface="Arial"/>
                <a:cs typeface="Arial"/>
                <a:sym typeface="Arial"/>
              </a:rPr>
            </a:br>
            <a:r>
              <a:rPr b="1" lang="en" sz="1800">
                <a:solidFill>
                  <a:srgbClr val="212121"/>
                </a:solidFill>
                <a:latin typeface="Arial"/>
                <a:ea typeface="Arial"/>
                <a:cs typeface="Arial"/>
                <a:sym typeface="Arial"/>
              </a:rPr>
              <a:t>under Lab Director Zed Sehyr</a:t>
            </a:r>
            <a:br>
              <a:rPr b="1" lang="en" sz="1800">
                <a:solidFill>
                  <a:srgbClr val="212121"/>
                </a:solidFill>
                <a:latin typeface="Arial"/>
                <a:ea typeface="Arial"/>
                <a:cs typeface="Arial"/>
                <a:sym typeface="Arial"/>
              </a:rPr>
            </a:br>
            <a:r>
              <a:rPr b="1" lang="en" sz="1800">
                <a:solidFill>
                  <a:srgbClr val="212121"/>
                </a:solidFill>
                <a:latin typeface="Arial"/>
                <a:ea typeface="Arial"/>
                <a:cs typeface="Arial"/>
                <a:sym typeface="Arial"/>
              </a:rPr>
              <a:t>Cognition and Plasticity Lab</a:t>
            </a:r>
            <a:br>
              <a:rPr b="1" lang="en" sz="1800">
                <a:solidFill>
                  <a:srgbClr val="212121"/>
                </a:solidFill>
                <a:latin typeface="Arial"/>
                <a:ea typeface="Arial"/>
                <a:cs typeface="Arial"/>
                <a:sym typeface="Arial"/>
              </a:rPr>
            </a:br>
            <a:r>
              <a:rPr b="1" lang="en" sz="1800">
                <a:solidFill>
                  <a:srgbClr val="212121"/>
                </a:solidFill>
                <a:latin typeface="Arial"/>
                <a:ea typeface="Arial"/>
                <a:cs typeface="Arial"/>
                <a:sym typeface="Arial"/>
              </a:rPr>
              <a:t>Chapman University </a:t>
            </a:r>
            <a:endParaRPr b="1" sz="1800">
              <a:solidFill>
                <a:srgbClr val="212121"/>
              </a:solidFill>
              <a:latin typeface="Arial"/>
              <a:ea typeface="Arial"/>
              <a:cs typeface="Arial"/>
              <a:sym typeface="Arial"/>
            </a:endParaRPr>
          </a:p>
          <a:p>
            <a:pPr indent="0" lvl="0" marL="0" rtl="0" algn="ctr">
              <a:spcBef>
                <a:spcPts val="0"/>
              </a:spcBef>
              <a:spcAft>
                <a:spcPts val="0"/>
              </a:spcAft>
              <a:buNone/>
            </a:pPr>
            <a:r>
              <a:t/>
            </a:r>
            <a:endParaRPr sz="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93" name="Google Shape;293;p38"/>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94" name="Google Shape;294;p38"/>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300" name="Google Shape;300;p39"/>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7" name="Google Shape;307;p39"/>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8" name="Google Shape;308;p39"/>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309" name="Google Shape;309;p39"/>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310" name="Google Shape;310;p39"/>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11" name="Google Shape;311;p39"/>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312" name="Google Shape;312;p39"/>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313" name="Google Shape;313;p39"/>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314" name="Google Shape;314;p39"/>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0" title="Chart">
            <a:hlinkClick r:id="rId3"/>
          </p:cNvPr>
          <p:cNvPicPr preferRelativeResize="0"/>
          <p:nvPr/>
        </p:nvPicPr>
        <p:blipFill>
          <a:blip r:embed="rId4">
            <a:alphaModFix/>
          </a:blip>
          <a:stretch>
            <a:fillRect/>
          </a:stretch>
        </p:blipFill>
        <p:spPr>
          <a:xfrm>
            <a:off x="4553712" y="1243584"/>
            <a:ext cx="3675888" cy="3172968"/>
          </a:xfrm>
          <a:prstGeom prst="rect">
            <a:avLst/>
          </a:prstGeom>
          <a:noFill/>
          <a:ln>
            <a:noFill/>
          </a:ln>
        </p:spPr>
      </p:pic>
      <p:sp>
        <p:nvSpPr>
          <p:cNvPr id="320" name="Google Shape;320;p4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321" name="Google Shape;321;p40"/>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322" name="Google Shape;322;p40"/>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323" name="Google Shape;323;p40"/>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324" name="Google Shape;324;p40"/>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325" name="Google Shape;325;p40"/>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326" name="Google Shape;326;p40"/>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327" name="Google Shape;327;p40"/>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328" name="Google Shape;328;p40"/>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329" name="Google Shape;329;p40"/>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334" name="Google Shape;334;p40"/>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335" name="Google Shape;335;p40"/>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41" name="Google Shape;341;p41"/>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42" name="Google Shape;342;p41"/>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43" name="Google Shape;343;p41"/>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4" name="Google Shape;344;p41"/>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5" name="Google Shape;345;p41"/>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46" name="Google Shape;346;p41"/>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47" name="Google Shape;347;p41"/>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48" name="Google Shape;348;p41"/>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49" name="Google Shape;349;p41"/>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50" name="Google Shape;350;p41"/>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51" name="Google Shape;351;p41"/>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52" name="Google Shape;352;p41"/>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58" name="Google Shape;358;p42"/>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59" name="Google Shape;359;p42"/>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66" name="Google Shape;366;p43"/>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67" name="Google Shape;367;p43"/>
          <p:cNvGrpSpPr/>
          <p:nvPr/>
        </p:nvGrpSpPr>
        <p:grpSpPr>
          <a:xfrm>
            <a:off x="1068436" y="1677128"/>
            <a:ext cx="2427289" cy="2921150"/>
            <a:chOff x="-1056625" y="2573725"/>
            <a:chExt cx="917100" cy="1187025"/>
          </a:xfrm>
        </p:grpSpPr>
        <p:sp>
          <p:nvSpPr>
            <p:cNvPr id="368" name="Google Shape;368;p43"/>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95" name="Google Shape;395;p44"/>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404" name="Google Shape;404;p4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05" name="Google Shape;405;p4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406" name="Google Shape;406;p4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407" name="Google Shape;407;p4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408" name="Google Shape;408;p4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409" name="Google Shape;409;p4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410" name="Google Shape;410;p4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411" name="Google Shape;411;p44"/>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4"/>
          <p:cNvGrpSpPr/>
          <p:nvPr/>
        </p:nvGrpSpPr>
        <p:grpSpPr>
          <a:xfrm>
            <a:off x="7527144" y="3341867"/>
            <a:ext cx="358999" cy="358999"/>
            <a:chOff x="-55988800" y="3982600"/>
            <a:chExt cx="319025" cy="319025"/>
          </a:xfrm>
        </p:grpSpPr>
        <p:sp>
          <p:nvSpPr>
            <p:cNvPr id="418" name="Google Shape;418;p4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4"/>
          <p:cNvGrpSpPr/>
          <p:nvPr/>
        </p:nvGrpSpPr>
        <p:grpSpPr>
          <a:xfrm>
            <a:off x="1244606" y="1919396"/>
            <a:ext cx="358099" cy="358099"/>
            <a:chOff x="-57568775" y="3198925"/>
            <a:chExt cx="318225" cy="318225"/>
          </a:xfrm>
        </p:grpSpPr>
        <p:sp>
          <p:nvSpPr>
            <p:cNvPr id="424" name="Google Shape;424;p4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4"/>
          <p:cNvGrpSpPr/>
          <p:nvPr/>
        </p:nvGrpSpPr>
        <p:grpSpPr>
          <a:xfrm>
            <a:off x="7549312" y="1911671"/>
            <a:ext cx="314662" cy="358999"/>
            <a:chOff x="-55576850" y="3198125"/>
            <a:chExt cx="279625" cy="319025"/>
          </a:xfrm>
        </p:grpSpPr>
        <p:sp>
          <p:nvSpPr>
            <p:cNvPr id="431" name="Google Shape;431;p4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44"/>
          <p:cNvGrpSpPr/>
          <p:nvPr/>
        </p:nvGrpSpPr>
        <p:grpSpPr>
          <a:xfrm>
            <a:off x="1266324" y="3330284"/>
            <a:ext cx="314662" cy="358971"/>
            <a:chOff x="-56766175" y="3198925"/>
            <a:chExt cx="279625" cy="319000"/>
          </a:xfrm>
        </p:grpSpPr>
        <p:sp>
          <p:nvSpPr>
            <p:cNvPr id="436" name="Google Shape;436;p4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53" name="Google Shape;453;p46"/>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54" name="Google Shape;454;p46"/>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55" name="Google Shape;455;p46"/>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56" name="Google Shape;456;p46"/>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57" name="Google Shape;457;p46"/>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58" name="Google Shape;458;p46"/>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59" name="Google Shape;459;p46"/>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6"/>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6"/>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46"/>
          <p:cNvGrpSpPr/>
          <p:nvPr/>
        </p:nvGrpSpPr>
        <p:grpSpPr>
          <a:xfrm>
            <a:off x="7547288" y="3533338"/>
            <a:ext cx="370975" cy="367925"/>
            <a:chOff x="1679325" y="831100"/>
            <a:chExt cx="370975" cy="367925"/>
          </a:xfrm>
        </p:grpSpPr>
        <p:sp>
          <p:nvSpPr>
            <p:cNvPr id="469" name="Google Shape;469;p46"/>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0" name="Google Shape;470;p46"/>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71" name="Google Shape;471;p46"/>
          <p:cNvGrpSpPr/>
          <p:nvPr/>
        </p:nvGrpSpPr>
        <p:grpSpPr>
          <a:xfrm>
            <a:off x="1240400" y="2674488"/>
            <a:ext cx="367950" cy="304225"/>
            <a:chOff x="1666925" y="1999525"/>
            <a:chExt cx="367950" cy="304225"/>
          </a:xfrm>
        </p:grpSpPr>
        <p:sp>
          <p:nvSpPr>
            <p:cNvPr id="472" name="Google Shape;472;p46"/>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3" name="Google Shape;473;p46"/>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4" name="Google Shape;474;p46"/>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5" name="Google Shape;475;p46"/>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 name="Google Shape;476;p46"/>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77" name="Google Shape;477;p46"/>
          <p:cNvGrpSpPr/>
          <p:nvPr/>
        </p:nvGrpSpPr>
        <p:grpSpPr>
          <a:xfrm>
            <a:off x="7588000" y="1623013"/>
            <a:ext cx="289550" cy="367900"/>
            <a:chOff x="1105600" y="2545250"/>
            <a:chExt cx="289550" cy="367900"/>
          </a:xfrm>
        </p:grpSpPr>
        <p:sp>
          <p:nvSpPr>
            <p:cNvPr id="478" name="Google Shape;478;p46"/>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46"/>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46"/>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1" name="Google Shape;481;p46"/>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2" name="Google Shape;482;p46"/>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90" name="Google Shape;490;p47"/>
          <p:cNvGraphicFramePr/>
          <p:nvPr/>
        </p:nvGraphicFramePr>
        <p:xfrm>
          <a:off x="814608" y="1208947"/>
          <a:ext cx="3000000" cy="3000000"/>
        </p:xfrm>
        <a:graphic>
          <a:graphicData uri="http://schemas.openxmlformats.org/drawingml/2006/table">
            <a:tbl>
              <a:tblPr>
                <a:noFill/>
                <a:tableStyleId>{27548514-7C81-4710-A996-B99E104348DA}</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91" name="Google Shape;491;p4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Short Description of AHMTAR</a:t>
            </a:r>
            <a:endParaRPr/>
          </a:p>
        </p:txBody>
      </p:sp>
      <p:sp>
        <p:nvSpPr>
          <p:cNvPr id="140" name="Google Shape;140;p30"/>
          <p:cNvSpPr txBox="1"/>
          <p:nvPr>
            <p:ph idx="1" type="subTitle"/>
          </p:nvPr>
        </p:nvSpPr>
        <p:spPr>
          <a:xfrm flipH="1">
            <a:off x="767550" y="2221700"/>
            <a:ext cx="7608900" cy="16125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sz="2600"/>
              <a:t>This project is a cutting-edge computer program designed to assist patients suffering from medical conditions such as dementia in relearning hand movements. By utilizing a normal web camera system (found on any modern device) to capture and analyze the motions of the hand, this project aims to facilitate and enhance the rehabilitation process, offering a data-driven approach to physical therapy.</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97" name="Google Shape;497;p48"/>
          <p:cNvGrpSpPr/>
          <p:nvPr/>
        </p:nvGrpSpPr>
        <p:grpSpPr>
          <a:xfrm>
            <a:off x="2068068" y="1528033"/>
            <a:ext cx="5007849" cy="2771994"/>
            <a:chOff x="2654821" y="2311071"/>
            <a:chExt cx="2279715" cy="1262120"/>
          </a:xfrm>
        </p:grpSpPr>
        <p:grpSp>
          <p:nvGrpSpPr>
            <p:cNvPr id="498" name="Google Shape;498;p48"/>
            <p:cNvGrpSpPr/>
            <p:nvPr/>
          </p:nvGrpSpPr>
          <p:grpSpPr>
            <a:xfrm>
              <a:off x="4034269" y="2840745"/>
              <a:ext cx="40212" cy="36437"/>
              <a:chOff x="4293400" y="2574725"/>
              <a:chExt cx="84425" cy="80100"/>
            </a:xfrm>
          </p:grpSpPr>
          <p:sp>
            <p:nvSpPr>
              <p:cNvPr id="499" name="Google Shape;499;p4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500" name="Google Shape;500;p4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48"/>
            <p:cNvGrpSpPr/>
            <p:nvPr/>
          </p:nvGrpSpPr>
          <p:grpSpPr>
            <a:xfrm>
              <a:off x="3894606" y="2334874"/>
              <a:ext cx="913198" cy="518984"/>
              <a:chOff x="4000175" y="1462675"/>
              <a:chExt cx="1917275" cy="1140875"/>
            </a:xfrm>
          </p:grpSpPr>
          <p:sp>
            <p:nvSpPr>
              <p:cNvPr id="502" name="Google Shape;502;p4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503" name="Google Shape;503;p48"/>
              <p:cNvGrpSpPr/>
              <p:nvPr/>
            </p:nvGrpSpPr>
            <p:grpSpPr>
              <a:xfrm>
                <a:off x="4000175" y="1462675"/>
                <a:ext cx="1917275" cy="1140875"/>
                <a:chOff x="4000175" y="1462675"/>
                <a:chExt cx="1917275" cy="1140875"/>
              </a:xfrm>
            </p:grpSpPr>
            <p:sp>
              <p:nvSpPr>
                <p:cNvPr id="504" name="Google Shape;504;p4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505" name="Google Shape;505;p4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09" name="Google Shape;509;p4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 name="Google Shape;510;p48"/>
            <p:cNvGrpSpPr/>
            <p:nvPr/>
          </p:nvGrpSpPr>
          <p:grpSpPr>
            <a:xfrm>
              <a:off x="3875768" y="2846704"/>
              <a:ext cx="44796" cy="47366"/>
              <a:chOff x="3960625" y="2587825"/>
              <a:chExt cx="94050" cy="104125"/>
            </a:xfrm>
          </p:grpSpPr>
          <p:sp>
            <p:nvSpPr>
              <p:cNvPr id="511" name="Google Shape;511;p4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512" name="Google Shape;512;p4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8"/>
            <p:cNvGrpSpPr/>
            <p:nvPr/>
          </p:nvGrpSpPr>
          <p:grpSpPr>
            <a:xfrm>
              <a:off x="3782759" y="2807162"/>
              <a:ext cx="82686" cy="85487"/>
              <a:chOff x="3765350" y="2500900"/>
              <a:chExt cx="173600" cy="187925"/>
            </a:xfrm>
          </p:grpSpPr>
          <p:sp>
            <p:nvSpPr>
              <p:cNvPr id="514" name="Google Shape;514;p4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515" name="Google Shape;515;p4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8"/>
            <p:cNvGrpSpPr/>
            <p:nvPr/>
          </p:nvGrpSpPr>
          <p:grpSpPr>
            <a:xfrm>
              <a:off x="3775674" y="2798496"/>
              <a:ext cx="40545" cy="23564"/>
              <a:chOff x="3750475" y="2481850"/>
              <a:chExt cx="85125" cy="51800"/>
            </a:xfrm>
          </p:grpSpPr>
          <p:sp>
            <p:nvSpPr>
              <p:cNvPr id="521" name="Google Shape;521;p4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523" name="Google Shape;523;p48"/>
            <p:cNvGrpSpPr/>
            <p:nvPr/>
          </p:nvGrpSpPr>
          <p:grpSpPr>
            <a:xfrm>
              <a:off x="3716946" y="2776024"/>
              <a:ext cx="81971" cy="76912"/>
              <a:chOff x="3627175" y="2432450"/>
              <a:chExt cx="172100" cy="169075"/>
            </a:xfrm>
          </p:grpSpPr>
          <p:sp>
            <p:nvSpPr>
              <p:cNvPr id="524" name="Google Shape;524;p4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526" name="Google Shape;526;p4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527" name="Google Shape;527;p48"/>
            <p:cNvGrpSpPr/>
            <p:nvPr/>
          </p:nvGrpSpPr>
          <p:grpSpPr>
            <a:xfrm>
              <a:off x="3685682" y="2845624"/>
              <a:ext cx="29311" cy="45055"/>
              <a:chOff x="3561536" y="2585450"/>
              <a:chExt cx="61539" cy="99045"/>
            </a:xfrm>
          </p:grpSpPr>
          <p:sp>
            <p:nvSpPr>
              <p:cNvPr id="528" name="Google Shape;528;p4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530" name="Google Shape;530;p48"/>
            <p:cNvGrpSpPr/>
            <p:nvPr/>
          </p:nvGrpSpPr>
          <p:grpSpPr>
            <a:xfrm>
              <a:off x="3849905" y="2572252"/>
              <a:ext cx="74339" cy="119559"/>
              <a:chOff x="3906325" y="1984500"/>
              <a:chExt cx="156075" cy="262825"/>
            </a:xfrm>
          </p:grpSpPr>
          <p:sp>
            <p:nvSpPr>
              <p:cNvPr id="531" name="Google Shape;531;p4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532" name="Google Shape;532;p4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8"/>
            <p:cNvGrpSpPr/>
            <p:nvPr/>
          </p:nvGrpSpPr>
          <p:grpSpPr>
            <a:xfrm>
              <a:off x="2654821" y="2414345"/>
              <a:ext cx="667570" cy="558731"/>
              <a:chOff x="1397225" y="1637375"/>
              <a:chExt cx="1401575" cy="1228250"/>
            </a:xfrm>
          </p:grpSpPr>
          <p:sp>
            <p:nvSpPr>
              <p:cNvPr id="534" name="Google Shape;534;p4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535" name="Google Shape;535;p48"/>
              <p:cNvGrpSpPr/>
              <p:nvPr/>
            </p:nvGrpSpPr>
            <p:grpSpPr>
              <a:xfrm>
                <a:off x="1397225" y="1637375"/>
                <a:ext cx="1398775" cy="1228250"/>
                <a:chOff x="1397225" y="1637375"/>
                <a:chExt cx="1398775" cy="1228250"/>
              </a:xfrm>
            </p:grpSpPr>
            <p:sp>
              <p:nvSpPr>
                <p:cNvPr id="536" name="Google Shape;536;p4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48"/>
            <p:cNvGrpSpPr/>
            <p:nvPr/>
          </p:nvGrpSpPr>
          <p:grpSpPr>
            <a:xfrm>
              <a:off x="3230417" y="3103734"/>
              <a:ext cx="282982" cy="280332"/>
              <a:chOff x="2605700" y="3152850"/>
              <a:chExt cx="594125" cy="616250"/>
            </a:xfrm>
          </p:grpSpPr>
          <p:sp>
            <p:nvSpPr>
              <p:cNvPr id="539" name="Google Shape;539;p4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540" name="Google Shape;540;p4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41" name="Google Shape;541;p48"/>
            <p:cNvGrpSpPr/>
            <p:nvPr/>
          </p:nvGrpSpPr>
          <p:grpSpPr>
            <a:xfrm>
              <a:off x="3265985" y="3226989"/>
              <a:ext cx="87151" cy="346202"/>
              <a:chOff x="2680375" y="3423800"/>
              <a:chExt cx="182975" cy="761050"/>
            </a:xfrm>
          </p:grpSpPr>
          <p:sp>
            <p:nvSpPr>
              <p:cNvPr id="542" name="Google Shape;542;p4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43" name="Google Shape;543;p4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48"/>
            <p:cNvGrpSpPr/>
            <p:nvPr/>
          </p:nvGrpSpPr>
          <p:grpSpPr>
            <a:xfrm>
              <a:off x="3855466" y="3289811"/>
              <a:ext cx="112514" cy="94210"/>
              <a:chOff x="3918000" y="3561900"/>
              <a:chExt cx="236225" cy="207100"/>
            </a:xfrm>
          </p:grpSpPr>
          <p:sp>
            <p:nvSpPr>
              <p:cNvPr id="545" name="Google Shape;545;p4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46" name="Google Shape;546;p4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4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50" name="Google Shape;550;p48"/>
            <p:cNvGrpSpPr/>
            <p:nvPr/>
          </p:nvGrpSpPr>
          <p:grpSpPr>
            <a:xfrm>
              <a:off x="2905224" y="2311071"/>
              <a:ext cx="596721" cy="528992"/>
              <a:chOff x="1922950" y="1410350"/>
              <a:chExt cx="1252825" cy="1162875"/>
            </a:xfrm>
          </p:grpSpPr>
          <p:sp>
            <p:nvSpPr>
              <p:cNvPr id="551" name="Google Shape;551;p4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67" name="Google Shape;567;p4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87" name="Google Shape;587;p4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88" name="Google Shape;588;p4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48"/>
            <p:cNvGrpSpPr/>
            <p:nvPr/>
          </p:nvGrpSpPr>
          <p:grpSpPr>
            <a:xfrm>
              <a:off x="3280929" y="3294542"/>
              <a:ext cx="109894" cy="272224"/>
              <a:chOff x="2711750" y="3572300"/>
              <a:chExt cx="230725" cy="598425"/>
            </a:xfrm>
          </p:grpSpPr>
          <p:sp>
            <p:nvSpPr>
              <p:cNvPr id="590" name="Google Shape;590;p4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4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8"/>
            <p:cNvGrpSpPr/>
            <p:nvPr/>
          </p:nvGrpSpPr>
          <p:grpSpPr>
            <a:xfrm>
              <a:off x="3790439" y="2408636"/>
              <a:ext cx="73017" cy="75684"/>
              <a:chOff x="3781475" y="1624825"/>
              <a:chExt cx="153300" cy="166375"/>
            </a:xfrm>
          </p:grpSpPr>
          <p:sp>
            <p:nvSpPr>
              <p:cNvPr id="594" name="Google Shape;594;p4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4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48"/>
            <p:cNvGrpSpPr/>
            <p:nvPr/>
          </p:nvGrpSpPr>
          <p:grpSpPr>
            <a:xfrm>
              <a:off x="4403342" y="3107749"/>
              <a:ext cx="316680" cy="101374"/>
              <a:chOff x="5068275" y="3161675"/>
              <a:chExt cx="664875" cy="222850"/>
            </a:xfrm>
          </p:grpSpPr>
          <p:sp>
            <p:nvSpPr>
              <p:cNvPr id="606" name="Google Shape;606;p4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4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8"/>
            <p:cNvGrpSpPr/>
            <p:nvPr/>
          </p:nvGrpSpPr>
          <p:grpSpPr>
            <a:xfrm>
              <a:off x="3697513" y="2707266"/>
              <a:ext cx="59549" cy="79733"/>
              <a:chOff x="3586375" y="2281300"/>
              <a:chExt cx="125025" cy="175275"/>
            </a:xfrm>
          </p:grpSpPr>
          <p:sp>
            <p:nvSpPr>
              <p:cNvPr id="640" name="Google Shape;640;p4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4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48"/>
            <p:cNvGrpSpPr/>
            <p:nvPr/>
          </p:nvGrpSpPr>
          <p:grpSpPr>
            <a:xfrm>
              <a:off x="4513224" y="3221724"/>
              <a:ext cx="274563" cy="280321"/>
              <a:chOff x="5298975" y="3412225"/>
              <a:chExt cx="576450" cy="616225"/>
            </a:xfrm>
          </p:grpSpPr>
          <p:sp>
            <p:nvSpPr>
              <p:cNvPr id="644" name="Google Shape;644;p4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45" name="Google Shape;645;p4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48"/>
            <p:cNvGrpSpPr/>
            <p:nvPr/>
          </p:nvGrpSpPr>
          <p:grpSpPr>
            <a:xfrm>
              <a:off x="4824403" y="3421846"/>
              <a:ext cx="110132" cy="130647"/>
              <a:chOff x="5952300" y="3852150"/>
              <a:chExt cx="231225" cy="287200"/>
            </a:xfrm>
          </p:grpSpPr>
          <p:sp>
            <p:nvSpPr>
              <p:cNvPr id="647" name="Google Shape;647;p4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4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8"/>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48"/>
            <p:cNvGrpSpPr/>
            <p:nvPr/>
          </p:nvGrpSpPr>
          <p:grpSpPr>
            <a:xfrm>
              <a:off x="4295710" y="3079670"/>
              <a:ext cx="14968" cy="27135"/>
              <a:chOff x="4842300" y="3099950"/>
              <a:chExt cx="31425" cy="59650"/>
            </a:xfrm>
          </p:grpSpPr>
          <p:sp>
            <p:nvSpPr>
              <p:cNvPr id="658" name="Google Shape;658;p4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4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8"/>
            <p:cNvGrpSpPr/>
            <p:nvPr/>
          </p:nvGrpSpPr>
          <p:grpSpPr>
            <a:xfrm>
              <a:off x="3831056" y="2816010"/>
              <a:ext cx="37378" cy="27612"/>
              <a:chOff x="3866750" y="2520350"/>
              <a:chExt cx="78475" cy="60700"/>
            </a:xfrm>
          </p:grpSpPr>
          <p:sp>
            <p:nvSpPr>
              <p:cNvPr id="671" name="Google Shape;671;p4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4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92" name="Google Shape;692;p4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48"/>
            <p:cNvGrpSpPr/>
            <p:nvPr/>
          </p:nvGrpSpPr>
          <p:grpSpPr>
            <a:xfrm>
              <a:off x="3632736" y="3051591"/>
              <a:ext cx="63288" cy="45217"/>
              <a:chOff x="3450375" y="3038225"/>
              <a:chExt cx="132875" cy="99400"/>
            </a:xfrm>
          </p:grpSpPr>
          <p:sp>
            <p:nvSpPr>
              <p:cNvPr id="718" name="Google Shape;718;p4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4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29" name="Google Shape;729;p4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39" name="Google Shape;739;p4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45" name="Google Shape;745;p4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48"/>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56" name="Google Shape;756;p48"/>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57" name="Google Shape;757;p48"/>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58" name="Google Shape;758;p48"/>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59" name="Google Shape;759;p48"/>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60" name="Google Shape;760;p48"/>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61" name="Google Shape;761;p48"/>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9"/>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69" name="Google Shape;769;p49"/>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70" name="Google Shape;770;p49"/>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0"/>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76" name="Google Shape;776;p50"/>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50"/>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79" name="Google Shape;779;p50"/>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81" name="Google Shape;781;p50"/>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82" name="Google Shape;782;p50"/>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83" name="Google Shape;783;p50"/>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84" name="Google Shape;784;p50"/>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50"/>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1"/>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91" name="Google Shape;791;p51"/>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92" name="Google Shape;792;p51"/>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98" name="Google Shape;798;p52"/>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99" name="Google Shape;799;p52"/>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800" name="Google Shape;800;p52"/>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801" name="Google Shape;801;p52"/>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802" name="Google Shape;802;p52"/>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803" name="Google Shape;803;p52"/>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804" name="Google Shape;804;p52"/>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805" name="Google Shape;805;p52"/>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806" name="Google Shape;806;p52"/>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807" name="Google Shape;807;p52"/>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808" name="Google Shape;808;p52"/>
          <p:cNvGrpSpPr/>
          <p:nvPr/>
        </p:nvGrpSpPr>
        <p:grpSpPr>
          <a:xfrm>
            <a:off x="1257254" y="2429325"/>
            <a:ext cx="2171408" cy="741991"/>
            <a:chOff x="1166400" y="2429325"/>
            <a:chExt cx="2171408" cy="741991"/>
          </a:xfrm>
        </p:grpSpPr>
        <p:sp>
          <p:nvSpPr>
            <p:cNvPr id="809" name="Google Shape;809;p52"/>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2"/>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52"/>
          <p:cNvGrpSpPr/>
          <p:nvPr/>
        </p:nvGrpSpPr>
        <p:grpSpPr>
          <a:xfrm>
            <a:off x="2796570" y="2429325"/>
            <a:ext cx="2171408" cy="741991"/>
            <a:chOff x="2705717" y="2429325"/>
            <a:chExt cx="2171408" cy="741991"/>
          </a:xfrm>
        </p:grpSpPr>
        <p:sp>
          <p:nvSpPr>
            <p:cNvPr id="813" name="Google Shape;813;p52"/>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2"/>
          <p:cNvGrpSpPr/>
          <p:nvPr/>
        </p:nvGrpSpPr>
        <p:grpSpPr>
          <a:xfrm>
            <a:off x="4346724" y="2429325"/>
            <a:ext cx="2171408" cy="741991"/>
            <a:chOff x="4255870" y="2429325"/>
            <a:chExt cx="2171408" cy="741991"/>
          </a:xfrm>
        </p:grpSpPr>
        <p:sp>
          <p:nvSpPr>
            <p:cNvPr id="816" name="Google Shape;816;p52"/>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52"/>
          <p:cNvGrpSpPr/>
          <p:nvPr/>
        </p:nvGrpSpPr>
        <p:grpSpPr>
          <a:xfrm>
            <a:off x="5896878" y="2429325"/>
            <a:ext cx="2171408" cy="741991"/>
            <a:chOff x="5806024" y="2429325"/>
            <a:chExt cx="2171408" cy="741991"/>
          </a:xfrm>
        </p:grpSpPr>
        <p:sp>
          <p:nvSpPr>
            <p:cNvPr id="819" name="Google Shape;819;p52"/>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52"/>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822" name="Google Shape;822;p52"/>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823" name="Google Shape;823;p52"/>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824" name="Google Shape;824;p52"/>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825" name="Google Shape;825;p52"/>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53"/>
          <p:cNvGrpSpPr/>
          <p:nvPr/>
        </p:nvGrpSpPr>
        <p:grpSpPr>
          <a:xfrm>
            <a:off x="2000121" y="2688307"/>
            <a:ext cx="5143757" cy="3140396"/>
            <a:chOff x="4821100" y="4107225"/>
            <a:chExt cx="1146650" cy="700075"/>
          </a:xfrm>
        </p:grpSpPr>
        <p:sp>
          <p:nvSpPr>
            <p:cNvPr id="831" name="Google Shape;831;p53"/>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53"/>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47" name="Google Shape;847;p5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48" name="Google Shape;848;p53"/>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49" name="Google Shape;849;p53"/>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50" name="Google Shape;850;p53"/>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51" name="Google Shape;851;p53"/>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52" name="Google Shape;852;p53"/>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53" name="Google Shape;853;p53"/>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54" name="Google Shape;854;p53"/>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55" name="Google Shape;855;p53"/>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54"/>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61" name="Google Shape;861;p54"/>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65" name="Google Shape;865;p54"/>
          <p:cNvGrpSpPr/>
          <p:nvPr/>
        </p:nvGrpSpPr>
        <p:grpSpPr>
          <a:xfrm>
            <a:off x="2946557" y="2044531"/>
            <a:ext cx="3256598" cy="2558967"/>
            <a:chOff x="4147875" y="986011"/>
            <a:chExt cx="3842140" cy="3019074"/>
          </a:xfrm>
        </p:grpSpPr>
        <p:sp>
          <p:nvSpPr>
            <p:cNvPr id="866" name="Google Shape;866;p54"/>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3" name="Google Shape;873;p54"/>
          <p:cNvPicPr preferRelativeResize="0"/>
          <p:nvPr/>
        </p:nvPicPr>
        <p:blipFill rotWithShape="1">
          <a:blip r:embed="rId3">
            <a:alphaModFix/>
          </a:blip>
          <a:srcRect b="0" l="0" r="0" t="0"/>
          <a:stretch/>
        </p:blipFill>
        <p:spPr>
          <a:xfrm>
            <a:off x="3111633" y="2180929"/>
            <a:ext cx="2926680" cy="1646063"/>
          </a:xfrm>
          <a:prstGeom prst="rect">
            <a:avLst/>
          </a:prstGeom>
          <a:noFill/>
          <a:ln>
            <a:noFill/>
          </a:ln>
        </p:spPr>
      </p:pic>
      <p:grpSp>
        <p:nvGrpSpPr>
          <p:cNvPr id="874" name="Google Shape;874;p54"/>
          <p:cNvGrpSpPr/>
          <p:nvPr/>
        </p:nvGrpSpPr>
        <p:grpSpPr>
          <a:xfrm>
            <a:off x="6862130" y="2875481"/>
            <a:ext cx="945191" cy="1728011"/>
            <a:chOff x="6417224" y="2247097"/>
            <a:chExt cx="951950" cy="1740368"/>
          </a:xfrm>
        </p:grpSpPr>
        <p:sp>
          <p:nvSpPr>
            <p:cNvPr id="875" name="Google Shape;875;p54"/>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2" name="Google Shape;882;p54"/>
          <p:cNvPicPr preferRelativeResize="0"/>
          <p:nvPr/>
        </p:nvPicPr>
        <p:blipFill rotWithShape="1">
          <a:blip r:embed="rId4">
            <a:alphaModFix/>
          </a:blip>
          <a:srcRect b="-4460" l="-10" r="0" t="0"/>
          <a:stretch/>
        </p:blipFill>
        <p:spPr>
          <a:xfrm>
            <a:off x="6926207" y="2962425"/>
            <a:ext cx="817047" cy="1517155"/>
          </a:xfrm>
          <a:prstGeom prst="rect">
            <a:avLst/>
          </a:prstGeom>
          <a:noFill/>
          <a:ln>
            <a:noFill/>
          </a:ln>
        </p:spPr>
      </p:pic>
      <p:grpSp>
        <p:nvGrpSpPr>
          <p:cNvPr id="883" name="Google Shape;883;p54"/>
          <p:cNvGrpSpPr/>
          <p:nvPr/>
        </p:nvGrpSpPr>
        <p:grpSpPr>
          <a:xfrm>
            <a:off x="1000418" y="2721486"/>
            <a:ext cx="1417013" cy="1882019"/>
            <a:chOff x="3580725" y="2020075"/>
            <a:chExt cx="1344925" cy="1786275"/>
          </a:xfrm>
        </p:grpSpPr>
        <p:sp>
          <p:nvSpPr>
            <p:cNvPr id="884" name="Google Shape;884;p54"/>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9" name="Google Shape;889;p54"/>
          <p:cNvPicPr preferRelativeResize="0"/>
          <p:nvPr/>
        </p:nvPicPr>
        <p:blipFill rotWithShape="1">
          <a:blip r:embed="rId5">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5"/>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95" name="Google Shape;895;p55"/>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96" name="Google Shape;896;p55"/>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97" name="Google Shape;897;p55"/>
          <p:cNvGrpSpPr/>
          <p:nvPr/>
        </p:nvGrpSpPr>
        <p:grpSpPr>
          <a:xfrm>
            <a:off x="1630373" y="2805445"/>
            <a:ext cx="332275" cy="332275"/>
            <a:chOff x="1379798" y="1723250"/>
            <a:chExt cx="397887" cy="397887"/>
          </a:xfrm>
        </p:grpSpPr>
        <p:sp>
          <p:nvSpPr>
            <p:cNvPr id="898" name="Google Shape;898;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5"/>
          <p:cNvGrpSpPr/>
          <p:nvPr/>
        </p:nvGrpSpPr>
        <p:grpSpPr>
          <a:xfrm>
            <a:off x="719999" y="2805445"/>
            <a:ext cx="332292" cy="332275"/>
            <a:chOff x="266768" y="1721375"/>
            <a:chExt cx="397907" cy="397887"/>
          </a:xfrm>
        </p:grpSpPr>
        <p:sp>
          <p:nvSpPr>
            <p:cNvPr id="903" name="Google Shape;903;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5"/>
          <p:cNvGrpSpPr/>
          <p:nvPr/>
        </p:nvGrpSpPr>
        <p:grpSpPr>
          <a:xfrm>
            <a:off x="1175203" y="2805445"/>
            <a:ext cx="332258" cy="332275"/>
            <a:chOff x="864491" y="1723250"/>
            <a:chExt cx="397866" cy="397887"/>
          </a:xfrm>
        </p:grpSpPr>
        <p:sp>
          <p:nvSpPr>
            <p:cNvPr id="906" name="Google Shape;906;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914" name="Google Shape;914;p56"/>
          <p:cNvGrpSpPr/>
          <p:nvPr/>
        </p:nvGrpSpPr>
        <p:grpSpPr>
          <a:xfrm>
            <a:off x="5312813" y="2726950"/>
            <a:ext cx="367950" cy="367850"/>
            <a:chOff x="5372225" y="1935900"/>
            <a:chExt cx="367950" cy="367850"/>
          </a:xfrm>
        </p:grpSpPr>
        <p:sp>
          <p:nvSpPr>
            <p:cNvPr id="915" name="Google Shape;915;p56"/>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6"/>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7" name="Google Shape;917;p56"/>
          <p:cNvGrpSpPr/>
          <p:nvPr/>
        </p:nvGrpSpPr>
        <p:grpSpPr>
          <a:xfrm>
            <a:off x="4095400" y="2174750"/>
            <a:ext cx="323600" cy="367850"/>
            <a:chOff x="4095400" y="2174750"/>
            <a:chExt cx="323600" cy="367850"/>
          </a:xfrm>
        </p:grpSpPr>
        <p:sp>
          <p:nvSpPr>
            <p:cNvPr id="918" name="Google Shape;918;p56"/>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56"/>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0" name="Google Shape;920;p56"/>
          <p:cNvGrpSpPr/>
          <p:nvPr/>
        </p:nvGrpSpPr>
        <p:grpSpPr>
          <a:xfrm>
            <a:off x="4681563" y="2726950"/>
            <a:ext cx="387550" cy="367900"/>
            <a:chOff x="4735225" y="1935900"/>
            <a:chExt cx="387550" cy="367900"/>
          </a:xfrm>
        </p:grpSpPr>
        <p:sp>
          <p:nvSpPr>
            <p:cNvPr id="921" name="Google Shape;921;p56"/>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56"/>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56"/>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6"/>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6"/>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6" name="Google Shape;926;p56"/>
          <p:cNvGrpSpPr/>
          <p:nvPr/>
        </p:nvGrpSpPr>
        <p:grpSpPr>
          <a:xfrm>
            <a:off x="1004600" y="2174750"/>
            <a:ext cx="364250" cy="367950"/>
            <a:chOff x="1068550" y="1383700"/>
            <a:chExt cx="364250" cy="367950"/>
          </a:xfrm>
        </p:grpSpPr>
        <p:sp>
          <p:nvSpPr>
            <p:cNvPr id="927" name="Google Shape;927;p56"/>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6"/>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56"/>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56"/>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56"/>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6"/>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3" name="Google Shape;933;p56"/>
          <p:cNvGrpSpPr/>
          <p:nvPr/>
        </p:nvGrpSpPr>
        <p:grpSpPr>
          <a:xfrm>
            <a:off x="4067850" y="2726925"/>
            <a:ext cx="378700" cy="368025"/>
            <a:chOff x="4131800" y="1935875"/>
            <a:chExt cx="378700" cy="368025"/>
          </a:xfrm>
        </p:grpSpPr>
        <p:sp>
          <p:nvSpPr>
            <p:cNvPr id="934" name="Google Shape;934;p56"/>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56"/>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56"/>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6"/>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6"/>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9" name="Google Shape;939;p56"/>
          <p:cNvGrpSpPr/>
          <p:nvPr/>
        </p:nvGrpSpPr>
        <p:grpSpPr>
          <a:xfrm>
            <a:off x="4147563" y="3336350"/>
            <a:ext cx="219275" cy="367850"/>
            <a:chOff x="4236675" y="2545300"/>
            <a:chExt cx="219275" cy="367850"/>
          </a:xfrm>
        </p:grpSpPr>
        <p:sp>
          <p:nvSpPr>
            <p:cNvPr id="940" name="Google Shape;940;p56"/>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56"/>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56"/>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43" name="Google Shape;943;p56"/>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4" name="Google Shape;944;p56"/>
          <p:cNvGrpSpPr/>
          <p:nvPr/>
        </p:nvGrpSpPr>
        <p:grpSpPr>
          <a:xfrm>
            <a:off x="2232875" y="1622850"/>
            <a:ext cx="370275" cy="367200"/>
            <a:chOff x="2296825" y="831800"/>
            <a:chExt cx="370275" cy="367200"/>
          </a:xfrm>
        </p:grpSpPr>
        <p:sp>
          <p:nvSpPr>
            <p:cNvPr id="945" name="Google Shape;945;p56"/>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6" name="Google Shape;946;p56"/>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7" name="Google Shape;947;p56"/>
          <p:cNvGrpSpPr/>
          <p:nvPr/>
        </p:nvGrpSpPr>
        <p:grpSpPr>
          <a:xfrm>
            <a:off x="2844413" y="2790600"/>
            <a:ext cx="367850" cy="304200"/>
            <a:chOff x="2902025" y="1999550"/>
            <a:chExt cx="367850" cy="304200"/>
          </a:xfrm>
        </p:grpSpPr>
        <p:sp>
          <p:nvSpPr>
            <p:cNvPr id="948" name="Google Shape;948;p56"/>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56"/>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56"/>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1" name="Google Shape;951;p56"/>
          <p:cNvGrpSpPr/>
          <p:nvPr/>
        </p:nvGrpSpPr>
        <p:grpSpPr>
          <a:xfrm>
            <a:off x="2932888" y="3336250"/>
            <a:ext cx="190900" cy="367950"/>
            <a:chOff x="3010925" y="2545200"/>
            <a:chExt cx="190900" cy="367950"/>
          </a:xfrm>
        </p:grpSpPr>
        <p:sp>
          <p:nvSpPr>
            <p:cNvPr id="952" name="Google Shape;952;p56"/>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56"/>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56"/>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5" name="Google Shape;955;p56"/>
          <p:cNvGrpSpPr/>
          <p:nvPr/>
        </p:nvGrpSpPr>
        <p:grpSpPr>
          <a:xfrm>
            <a:off x="2220575" y="2833100"/>
            <a:ext cx="367850" cy="261700"/>
            <a:chOff x="2284525" y="2042050"/>
            <a:chExt cx="367850" cy="261700"/>
          </a:xfrm>
        </p:grpSpPr>
        <p:sp>
          <p:nvSpPr>
            <p:cNvPr id="956" name="Google Shape;956;p56"/>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56"/>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56"/>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9" name="Google Shape;959;p56"/>
          <p:cNvGrpSpPr/>
          <p:nvPr/>
        </p:nvGrpSpPr>
        <p:grpSpPr>
          <a:xfrm>
            <a:off x="5340700" y="2174775"/>
            <a:ext cx="312175" cy="367825"/>
            <a:chOff x="5433650" y="1383725"/>
            <a:chExt cx="312175" cy="367825"/>
          </a:xfrm>
        </p:grpSpPr>
        <p:sp>
          <p:nvSpPr>
            <p:cNvPr id="960" name="Google Shape;960;p56"/>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56"/>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6"/>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6"/>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56"/>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56"/>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56"/>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7" name="Google Shape;967;p56"/>
          <p:cNvGrpSpPr/>
          <p:nvPr/>
        </p:nvGrpSpPr>
        <p:grpSpPr>
          <a:xfrm>
            <a:off x="1615375" y="1622150"/>
            <a:ext cx="370975" cy="367925"/>
            <a:chOff x="1679325" y="831100"/>
            <a:chExt cx="370975" cy="367925"/>
          </a:xfrm>
        </p:grpSpPr>
        <p:sp>
          <p:nvSpPr>
            <p:cNvPr id="968" name="Google Shape;968;p56"/>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6"/>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6"/>
          <p:cNvGrpSpPr/>
          <p:nvPr/>
        </p:nvGrpSpPr>
        <p:grpSpPr>
          <a:xfrm>
            <a:off x="1602975" y="2790575"/>
            <a:ext cx="367950" cy="304225"/>
            <a:chOff x="1666925" y="1999525"/>
            <a:chExt cx="367950" cy="304225"/>
          </a:xfrm>
        </p:grpSpPr>
        <p:sp>
          <p:nvSpPr>
            <p:cNvPr id="971" name="Google Shape;971;p56"/>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6"/>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6"/>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56"/>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56"/>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6" name="Google Shape;976;p56"/>
          <p:cNvGrpSpPr/>
          <p:nvPr/>
        </p:nvGrpSpPr>
        <p:grpSpPr>
          <a:xfrm>
            <a:off x="2326850" y="3336350"/>
            <a:ext cx="191100" cy="368625"/>
            <a:chOff x="2390800" y="2545300"/>
            <a:chExt cx="191100" cy="368625"/>
          </a:xfrm>
        </p:grpSpPr>
        <p:sp>
          <p:nvSpPr>
            <p:cNvPr id="977" name="Google Shape;977;p56"/>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56"/>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56"/>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6"/>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1" name="Google Shape;981;p56"/>
          <p:cNvGrpSpPr/>
          <p:nvPr/>
        </p:nvGrpSpPr>
        <p:grpSpPr>
          <a:xfrm>
            <a:off x="7830675" y="2726950"/>
            <a:ext cx="255825" cy="367850"/>
            <a:chOff x="7894575" y="1935900"/>
            <a:chExt cx="255825" cy="367850"/>
          </a:xfrm>
        </p:grpSpPr>
        <p:sp>
          <p:nvSpPr>
            <p:cNvPr id="982" name="Google Shape;982;p56"/>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3" name="Google Shape;983;p56"/>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4" name="Google Shape;984;p56"/>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5" name="Google Shape;985;p56"/>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6" name="Google Shape;986;p56"/>
          <p:cNvGrpSpPr/>
          <p:nvPr/>
        </p:nvGrpSpPr>
        <p:grpSpPr>
          <a:xfrm>
            <a:off x="1642850" y="2174750"/>
            <a:ext cx="339600" cy="367950"/>
            <a:chOff x="1706800" y="1383700"/>
            <a:chExt cx="339600" cy="367950"/>
          </a:xfrm>
        </p:grpSpPr>
        <p:sp>
          <p:nvSpPr>
            <p:cNvPr id="987" name="Google Shape;987;p56"/>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8" name="Google Shape;988;p56"/>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56"/>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56"/>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1" name="Google Shape;991;p56"/>
          <p:cNvGrpSpPr/>
          <p:nvPr/>
        </p:nvGrpSpPr>
        <p:grpSpPr>
          <a:xfrm>
            <a:off x="1000800" y="2726950"/>
            <a:ext cx="371950" cy="367850"/>
            <a:chOff x="1064750" y="1935900"/>
            <a:chExt cx="371950" cy="367850"/>
          </a:xfrm>
        </p:grpSpPr>
        <p:sp>
          <p:nvSpPr>
            <p:cNvPr id="992" name="Google Shape;992;p56"/>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3" name="Google Shape;993;p56"/>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4" name="Google Shape;994;p56"/>
          <p:cNvGrpSpPr/>
          <p:nvPr/>
        </p:nvGrpSpPr>
        <p:grpSpPr>
          <a:xfrm>
            <a:off x="5973400" y="2726950"/>
            <a:ext cx="277875" cy="367850"/>
            <a:chOff x="6034850" y="1935900"/>
            <a:chExt cx="277875" cy="367850"/>
          </a:xfrm>
        </p:grpSpPr>
        <p:sp>
          <p:nvSpPr>
            <p:cNvPr id="995" name="Google Shape;995;p56"/>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56"/>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56"/>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56"/>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56"/>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6"/>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1" name="Google Shape;1001;p56"/>
          <p:cNvGrpSpPr/>
          <p:nvPr/>
        </p:nvGrpSpPr>
        <p:grpSpPr>
          <a:xfrm>
            <a:off x="6588125" y="3336350"/>
            <a:ext cx="313250" cy="367800"/>
            <a:chOff x="6588125" y="3336350"/>
            <a:chExt cx="313250" cy="367800"/>
          </a:xfrm>
        </p:grpSpPr>
        <p:sp>
          <p:nvSpPr>
            <p:cNvPr id="1002" name="Google Shape;1002;p56"/>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56"/>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56"/>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56"/>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56"/>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7" name="Google Shape;1007;p56"/>
          <p:cNvGrpSpPr/>
          <p:nvPr/>
        </p:nvGrpSpPr>
        <p:grpSpPr>
          <a:xfrm>
            <a:off x="4709538" y="2174750"/>
            <a:ext cx="331600" cy="367850"/>
            <a:chOff x="4811750" y="1383700"/>
            <a:chExt cx="331600" cy="367850"/>
          </a:xfrm>
        </p:grpSpPr>
        <p:sp>
          <p:nvSpPr>
            <p:cNvPr id="1008" name="Google Shape;1008;p56"/>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9" name="Google Shape;1009;p56"/>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56"/>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11" name="Google Shape;1011;p56"/>
          <p:cNvGrpSpPr/>
          <p:nvPr/>
        </p:nvGrpSpPr>
        <p:grpSpPr>
          <a:xfrm>
            <a:off x="6611625" y="2726950"/>
            <a:ext cx="266250" cy="367850"/>
            <a:chOff x="6659875" y="1935900"/>
            <a:chExt cx="266250" cy="367850"/>
          </a:xfrm>
        </p:grpSpPr>
        <p:sp>
          <p:nvSpPr>
            <p:cNvPr id="1012" name="Google Shape;1012;p56"/>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56"/>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4" name="Google Shape;1014;p56"/>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5" name="Google Shape;1015;p56"/>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6" name="Google Shape;1016;p56"/>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7" name="Google Shape;1017;p56"/>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8" name="Google Shape;1018;p56"/>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19" name="Google Shape;1019;p56"/>
          <p:cNvGrpSpPr/>
          <p:nvPr/>
        </p:nvGrpSpPr>
        <p:grpSpPr>
          <a:xfrm>
            <a:off x="7218725" y="2726925"/>
            <a:ext cx="287725" cy="367900"/>
            <a:chOff x="7264975" y="1935875"/>
            <a:chExt cx="287725" cy="367900"/>
          </a:xfrm>
        </p:grpSpPr>
        <p:sp>
          <p:nvSpPr>
            <p:cNvPr id="1020" name="Google Shape;1020;p56"/>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1" name="Google Shape;1021;p56"/>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2" name="Google Shape;1022;p56"/>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23" name="Google Shape;1023;p56"/>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24" name="Google Shape;1024;p56"/>
          <p:cNvGrpSpPr/>
          <p:nvPr/>
        </p:nvGrpSpPr>
        <p:grpSpPr>
          <a:xfrm>
            <a:off x="1707100" y="3336350"/>
            <a:ext cx="190925" cy="367850"/>
            <a:chOff x="1771050" y="2545300"/>
            <a:chExt cx="190925" cy="367850"/>
          </a:xfrm>
        </p:grpSpPr>
        <p:sp>
          <p:nvSpPr>
            <p:cNvPr id="1025" name="Google Shape;1025;p56"/>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6" name="Google Shape;1026;p56"/>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6"/>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8" name="Google Shape;1028;p56"/>
          <p:cNvGrpSpPr/>
          <p:nvPr/>
        </p:nvGrpSpPr>
        <p:grpSpPr>
          <a:xfrm>
            <a:off x="7168863" y="3336350"/>
            <a:ext cx="387450" cy="367800"/>
            <a:chOff x="7242650" y="2545300"/>
            <a:chExt cx="387450" cy="367800"/>
          </a:xfrm>
        </p:grpSpPr>
        <p:sp>
          <p:nvSpPr>
            <p:cNvPr id="1029" name="Google Shape;1029;p56"/>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30" name="Google Shape;1030;p56"/>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31" name="Google Shape;1031;p56"/>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32" name="Google Shape;1032;p56"/>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3" name="Google Shape;1033;p56"/>
          <p:cNvGrpSpPr/>
          <p:nvPr/>
        </p:nvGrpSpPr>
        <p:grpSpPr>
          <a:xfrm>
            <a:off x="2862063" y="2174750"/>
            <a:ext cx="332550" cy="367850"/>
            <a:chOff x="2948050" y="1383700"/>
            <a:chExt cx="332550" cy="367850"/>
          </a:xfrm>
        </p:grpSpPr>
        <p:sp>
          <p:nvSpPr>
            <p:cNvPr id="1034" name="Google Shape;1034;p56"/>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6"/>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56"/>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56"/>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56"/>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9" name="Google Shape;1039;p56"/>
          <p:cNvGrpSpPr/>
          <p:nvPr/>
        </p:nvGrpSpPr>
        <p:grpSpPr>
          <a:xfrm>
            <a:off x="1041650" y="3336300"/>
            <a:ext cx="289550" cy="367900"/>
            <a:chOff x="1105600" y="2545250"/>
            <a:chExt cx="289550" cy="367900"/>
          </a:xfrm>
        </p:grpSpPr>
        <p:sp>
          <p:nvSpPr>
            <p:cNvPr id="1040" name="Google Shape;1040;p56"/>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56"/>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56"/>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56"/>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6"/>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5" name="Google Shape;1045;p56"/>
          <p:cNvGrpSpPr/>
          <p:nvPr/>
        </p:nvGrpSpPr>
        <p:grpSpPr>
          <a:xfrm>
            <a:off x="7773975" y="3371650"/>
            <a:ext cx="369225" cy="333625"/>
            <a:chOff x="7837925" y="2580600"/>
            <a:chExt cx="369225" cy="333625"/>
          </a:xfrm>
        </p:grpSpPr>
        <p:sp>
          <p:nvSpPr>
            <p:cNvPr id="1046" name="Google Shape;1046;p56"/>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47" name="Google Shape;1047;p56"/>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8" name="Google Shape;1048;p56"/>
          <p:cNvGrpSpPr/>
          <p:nvPr/>
        </p:nvGrpSpPr>
        <p:grpSpPr>
          <a:xfrm>
            <a:off x="7774613" y="1622200"/>
            <a:ext cx="367950" cy="367850"/>
            <a:chOff x="7839100" y="831150"/>
            <a:chExt cx="367950" cy="367850"/>
          </a:xfrm>
        </p:grpSpPr>
        <p:sp>
          <p:nvSpPr>
            <p:cNvPr id="1049" name="Google Shape;1049;p56"/>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0" name="Google Shape;1050;p56"/>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1" name="Google Shape;1051;p56"/>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2" name="Google Shape;1052;p56"/>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53" name="Google Shape;1053;p56"/>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4" name="Google Shape;1054;p56"/>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55" name="Google Shape;1055;p56"/>
          <p:cNvGrpSpPr/>
          <p:nvPr/>
        </p:nvGrpSpPr>
        <p:grpSpPr>
          <a:xfrm>
            <a:off x="7178663" y="1622200"/>
            <a:ext cx="367850" cy="367950"/>
            <a:chOff x="7222975" y="831150"/>
            <a:chExt cx="367850" cy="367950"/>
          </a:xfrm>
        </p:grpSpPr>
        <p:sp>
          <p:nvSpPr>
            <p:cNvPr id="1056" name="Google Shape;1056;p56"/>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7" name="Google Shape;1057;p56"/>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58" name="Google Shape;1058;p56"/>
          <p:cNvGrpSpPr/>
          <p:nvPr/>
        </p:nvGrpSpPr>
        <p:grpSpPr>
          <a:xfrm>
            <a:off x="5960238" y="2175075"/>
            <a:ext cx="304200" cy="367525"/>
            <a:chOff x="6056600" y="1384025"/>
            <a:chExt cx="304200" cy="367525"/>
          </a:xfrm>
        </p:grpSpPr>
        <p:sp>
          <p:nvSpPr>
            <p:cNvPr id="1059" name="Google Shape;1059;p56"/>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6"/>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56"/>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2" name="Google Shape;1062;p56"/>
          <p:cNvGrpSpPr/>
          <p:nvPr/>
        </p:nvGrpSpPr>
        <p:grpSpPr>
          <a:xfrm>
            <a:off x="4136825" y="3915575"/>
            <a:ext cx="240750" cy="367900"/>
            <a:chOff x="4217350" y="3124525"/>
            <a:chExt cx="240750" cy="367900"/>
          </a:xfrm>
        </p:grpSpPr>
        <p:sp>
          <p:nvSpPr>
            <p:cNvPr id="1063" name="Google Shape;1063;p56"/>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56"/>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5" name="Google Shape;1065;p56"/>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6" name="Google Shape;1066;p56"/>
          <p:cNvGrpSpPr/>
          <p:nvPr/>
        </p:nvGrpSpPr>
        <p:grpSpPr>
          <a:xfrm>
            <a:off x="2265225" y="2174750"/>
            <a:ext cx="332575" cy="367850"/>
            <a:chOff x="2329175" y="1383700"/>
            <a:chExt cx="332575" cy="367850"/>
          </a:xfrm>
        </p:grpSpPr>
        <p:sp>
          <p:nvSpPr>
            <p:cNvPr id="1067" name="Google Shape;1067;p56"/>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6"/>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56"/>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0" name="Google Shape;1070;p56"/>
          <p:cNvGrpSpPr/>
          <p:nvPr/>
        </p:nvGrpSpPr>
        <p:grpSpPr>
          <a:xfrm>
            <a:off x="4746875" y="3915625"/>
            <a:ext cx="256925" cy="367850"/>
            <a:chOff x="4841775" y="3124575"/>
            <a:chExt cx="256925" cy="367850"/>
          </a:xfrm>
        </p:grpSpPr>
        <p:sp>
          <p:nvSpPr>
            <p:cNvPr id="1071" name="Google Shape;1071;p56"/>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56"/>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3" name="Google Shape;1073;p56"/>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4" name="Google Shape;1074;p56"/>
          <p:cNvGrpSpPr/>
          <p:nvPr/>
        </p:nvGrpSpPr>
        <p:grpSpPr>
          <a:xfrm>
            <a:off x="5928025" y="1622025"/>
            <a:ext cx="368625" cy="368025"/>
            <a:chOff x="5991775" y="830975"/>
            <a:chExt cx="368625" cy="368025"/>
          </a:xfrm>
        </p:grpSpPr>
        <p:sp>
          <p:nvSpPr>
            <p:cNvPr id="1075" name="Google Shape;1075;p56"/>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56"/>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7" name="Google Shape;1077;p56"/>
          <p:cNvGrpSpPr/>
          <p:nvPr/>
        </p:nvGrpSpPr>
        <p:grpSpPr>
          <a:xfrm>
            <a:off x="5294725" y="1622800"/>
            <a:ext cx="404125" cy="367875"/>
            <a:chOff x="5358675" y="831750"/>
            <a:chExt cx="404125" cy="367875"/>
          </a:xfrm>
        </p:grpSpPr>
        <p:sp>
          <p:nvSpPr>
            <p:cNvPr id="1078" name="Google Shape;1078;p56"/>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56"/>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56"/>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6"/>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6"/>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83" name="Google Shape;1083;p56"/>
          <p:cNvGrpSpPr/>
          <p:nvPr/>
        </p:nvGrpSpPr>
        <p:grpSpPr>
          <a:xfrm>
            <a:off x="4691413" y="1685850"/>
            <a:ext cx="367850" cy="304200"/>
            <a:chOff x="4760475" y="894800"/>
            <a:chExt cx="367850" cy="304200"/>
          </a:xfrm>
        </p:grpSpPr>
        <p:sp>
          <p:nvSpPr>
            <p:cNvPr id="1084" name="Google Shape;1084;p56"/>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56"/>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6"/>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56"/>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56"/>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56"/>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56"/>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56"/>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92" name="Google Shape;1092;p56"/>
          <p:cNvGrpSpPr/>
          <p:nvPr/>
        </p:nvGrpSpPr>
        <p:grpSpPr>
          <a:xfrm>
            <a:off x="4792900" y="3336350"/>
            <a:ext cx="164875" cy="367750"/>
            <a:chOff x="4883800" y="2545300"/>
            <a:chExt cx="164875" cy="367750"/>
          </a:xfrm>
        </p:grpSpPr>
        <p:sp>
          <p:nvSpPr>
            <p:cNvPr id="1093" name="Google Shape;1093;p56"/>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4" name="Google Shape;1094;p56"/>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95" name="Google Shape;1095;p56"/>
          <p:cNvGrpSpPr/>
          <p:nvPr/>
        </p:nvGrpSpPr>
        <p:grpSpPr>
          <a:xfrm>
            <a:off x="5394213" y="3336350"/>
            <a:ext cx="205150" cy="367850"/>
            <a:chOff x="5483650" y="2545300"/>
            <a:chExt cx="205150" cy="367850"/>
          </a:xfrm>
        </p:grpSpPr>
        <p:sp>
          <p:nvSpPr>
            <p:cNvPr id="1096" name="Google Shape;1096;p56"/>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7" name="Google Shape;1097;p56"/>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8" name="Google Shape;1098;p56"/>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9" name="Google Shape;1099;p56"/>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0" name="Google Shape;1100;p56"/>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1" name="Google Shape;1101;p56"/>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02" name="Google Shape;1102;p56"/>
          <p:cNvGrpSpPr/>
          <p:nvPr/>
        </p:nvGrpSpPr>
        <p:grpSpPr>
          <a:xfrm>
            <a:off x="7224638" y="2174750"/>
            <a:ext cx="275900" cy="367850"/>
            <a:chOff x="7308475" y="1383700"/>
            <a:chExt cx="275900" cy="367850"/>
          </a:xfrm>
        </p:grpSpPr>
        <p:sp>
          <p:nvSpPr>
            <p:cNvPr id="1103" name="Google Shape;1103;p56"/>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04" name="Google Shape;1104;p56"/>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05" name="Google Shape;1105;p56"/>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06" name="Google Shape;1106;p56"/>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107" name="Google Shape;1107;p56"/>
          <p:cNvGrpSpPr/>
          <p:nvPr/>
        </p:nvGrpSpPr>
        <p:grpSpPr>
          <a:xfrm>
            <a:off x="6599488" y="2174775"/>
            <a:ext cx="290525" cy="367900"/>
            <a:chOff x="6682300" y="1383725"/>
            <a:chExt cx="290525" cy="367900"/>
          </a:xfrm>
        </p:grpSpPr>
        <p:sp>
          <p:nvSpPr>
            <p:cNvPr id="1108" name="Google Shape;1108;p56"/>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9" name="Google Shape;1109;p56"/>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0" name="Google Shape;1110;p56"/>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1" name="Google Shape;1111;p56"/>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112" name="Google Shape;1112;p56"/>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113" name="Google Shape;1113;p56"/>
          <p:cNvGrpSpPr/>
          <p:nvPr/>
        </p:nvGrpSpPr>
        <p:grpSpPr>
          <a:xfrm>
            <a:off x="3460800" y="1653950"/>
            <a:ext cx="367850" cy="336075"/>
            <a:chOff x="3529275" y="862900"/>
            <a:chExt cx="367850" cy="336075"/>
          </a:xfrm>
        </p:grpSpPr>
        <p:sp>
          <p:nvSpPr>
            <p:cNvPr id="1114" name="Google Shape;1114;p56"/>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5" name="Google Shape;1115;p56"/>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56"/>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7" name="Google Shape;1117;p56"/>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8" name="Google Shape;1118;p56"/>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9" name="Google Shape;1119;p56"/>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120" name="Google Shape;1120;p56"/>
          <p:cNvGrpSpPr/>
          <p:nvPr/>
        </p:nvGrpSpPr>
        <p:grpSpPr>
          <a:xfrm>
            <a:off x="1034325" y="1622200"/>
            <a:ext cx="304875" cy="367850"/>
            <a:chOff x="1098275" y="831150"/>
            <a:chExt cx="304875" cy="367850"/>
          </a:xfrm>
        </p:grpSpPr>
        <p:sp>
          <p:nvSpPr>
            <p:cNvPr id="1121" name="Google Shape;1121;p56"/>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56"/>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56"/>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124" name="Google Shape;1124;p56"/>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125" name="Google Shape;1125;p56"/>
          <p:cNvGrpSpPr/>
          <p:nvPr/>
        </p:nvGrpSpPr>
        <p:grpSpPr>
          <a:xfrm>
            <a:off x="6009475" y="3336325"/>
            <a:ext cx="205725" cy="367875"/>
            <a:chOff x="6103000" y="2545275"/>
            <a:chExt cx="205725" cy="367875"/>
          </a:xfrm>
        </p:grpSpPr>
        <p:sp>
          <p:nvSpPr>
            <p:cNvPr id="1126" name="Google Shape;1126;p56"/>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7" name="Google Shape;1127;p56"/>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8" name="Google Shape;1128;p56"/>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9" name="Google Shape;1129;p56"/>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0" name="Google Shape;1130;p56"/>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136" name="Google Shape;1136;p57"/>
          <p:cNvGrpSpPr/>
          <p:nvPr/>
        </p:nvGrpSpPr>
        <p:grpSpPr>
          <a:xfrm>
            <a:off x="652539" y="2398428"/>
            <a:ext cx="293010" cy="2187820"/>
            <a:chOff x="1181575" y="3753500"/>
            <a:chExt cx="228825" cy="1708300"/>
          </a:xfrm>
        </p:grpSpPr>
        <p:sp>
          <p:nvSpPr>
            <p:cNvPr id="1137" name="Google Shape;1137;p57"/>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7"/>
          <p:cNvGrpSpPr/>
          <p:nvPr/>
        </p:nvGrpSpPr>
        <p:grpSpPr>
          <a:xfrm>
            <a:off x="995948" y="1167727"/>
            <a:ext cx="1140707" cy="1140707"/>
            <a:chOff x="1273025" y="1904175"/>
            <a:chExt cx="1308300" cy="1308300"/>
          </a:xfrm>
        </p:grpSpPr>
        <p:sp>
          <p:nvSpPr>
            <p:cNvPr id="1171" name="Google Shape;1171;p57"/>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7"/>
          <p:cNvGrpSpPr/>
          <p:nvPr/>
        </p:nvGrpSpPr>
        <p:grpSpPr>
          <a:xfrm>
            <a:off x="2368888" y="3310221"/>
            <a:ext cx="773570" cy="1208081"/>
            <a:chOff x="2250625" y="841288"/>
            <a:chExt cx="338750" cy="529025"/>
          </a:xfrm>
        </p:grpSpPr>
        <p:sp>
          <p:nvSpPr>
            <p:cNvPr id="1239" name="Google Shape;1239;p57"/>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57"/>
          <p:cNvGrpSpPr/>
          <p:nvPr/>
        </p:nvGrpSpPr>
        <p:grpSpPr>
          <a:xfrm>
            <a:off x="1221561" y="2373633"/>
            <a:ext cx="616801" cy="2186449"/>
            <a:chOff x="3986050" y="808650"/>
            <a:chExt cx="294500" cy="1043950"/>
          </a:xfrm>
        </p:grpSpPr>
        <p:sp>
          <p:nvSpPr>
            <p:cNvPr id="1245" name="Google Shape;1245;p57"/>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4063775" y="1381200"/>
              <a:ext cx="139050" cy="25"/>
            </a:xfrm>
            <a:custGeom>
              <a:rect b="b" l="l" r="r" t="t"/>
              <a:pathLst>
                <a:path extrusionOk="0" fill="none" h="1" w="5562">
                  <a:moveTo>
                    <a:pt x="0" y="1"/>
                  </a:moveTo>
                  <a:lnTo>
                    <a:pt x="5562" y="1"/>
                  </a:lnTo>
                </a:path>
              </a:pathLst>
            </a:custGeom>
            <a:solidFill>
              <a:schemeClr val="lt2"/>
            </a:solid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57"/>
          <p:cNvGrpSpPr/>
          <p:nvPr/>
        </p:nvGrpSpPr>
        <p:grpSpPr>
          <a:xfrm>
            <a:off x="5466875" y="1973700"/>
            <a:ext cx="3209200" cy="2529100"/>
            <a:chOff x="2240250" y="2477750"/>
            <a:chExt cx="3209200" cy="2529100"/>
          </a:xfrm>
        </p:grpSpPr>
        <p:sp>
          <p:nvSpPr>
            <p:cNvPr id="1256" name="Google Shape;1256;p57"/>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7"/>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7"/>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7"/>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7"/>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7"/>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57"/>
          <p:cNvGrpSpPr/>
          <p:nvPr/>
        </p:nvGrpSpPr>
        <p:grpSpPr>
          <a:xfrm rot="-1563643">
            <a:off x="3309970" y="2847304"/>
            <a:ext cx="1702704" cy="1774270"/>
            <a:chOff x="4465125" y="1062850"/>
            <a:chExt cx="1024850" cy="1067925"/>
          </a:xfrm>
        </p:grpSpPr>
        <p:sp>
          <p:nvSpPr>
            <p:cNvPr id="1340" name="Google Shape;1340;p57"/>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57"/>
            <p:cNvGrpSpPr/>
            <p:nvPr/>
          </p:nvGrpSpPr>
          <p:grpSpPr>
            <a:xfrm>
              <a:off x="4465125" y="1062850"/>
              <a:ext cx="1024850" cy="1067925"/>
              <a:chOff x="4465125" y="1062850"/>
              <a:chExt cx="1024850" cy="1067925"/>
            </a:xfrm>
          </p:grpSpPr>
          <p:sp>
            <p:nvSpPr>
              <p:cNvPr id="1343" name="Google Shape;1343;p57"/>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7"/>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7"/>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57"/>
          <p:cNvGrpSpPr/>
          <p:nvPr/>
        </p:nvGrpSpPr>
        <p:grpSpPr>
          <a:xfrm rot="-8974985">
            <a:off x="5090378" y="1213975"/>
            <a:ext cx="1380099" cy="1372693"/>
            <a:chOff x="5854150" y="1414663"/>
            <a:chExt cx="796725" cy="792450"/>
          </a:xfrm>
        </p:grpSpPr>
        <p:sp>
          <p:nvSpPr>
            <p:cNvPr id="1376" name="Google Shape;1376;p57"/>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7"/>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7"/>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7"/>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7"/>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7"/>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7"/>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7"/>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7"/>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7"/>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7"/>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7"/>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7"/>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7"/>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7"/>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7"/>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7"/>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7"/>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7"/>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7"/>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7"/>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7"/>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7"/>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7"/>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7"/>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7"/>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57"/>
          <p:cNvGrpSpPr/>
          <p:nvPr/>
        </p:nvGrpSpPr>
        <p:grpSpPr>
          <a:xfrm>
            <a:off x="3374710" y="1371284"/>
            <a:ext cx="1095673" cy="1193452"/>
            <a:chOff x="3143800" y="1370150"/>
            <a:chExt cx="517975" cy="564200"/>
          </a:xfrm>
        </p:grpSpPr>
        <p:sp>
          <p:nvSpPr>
            <p:cNvPr id="1449" name="Google Shape;1449;p57"/>
            <p:cNvSpPr/>
            <p:nvPr/>
          </p:nvSpPr>
          <p:spPr>
            <a:xfrm>
              <a:off x="3165225" y="1387250"/>
              <a:ext cx="25" cy="547100"/>
            </a:xfrm>
            <a:custGeom>
              <a:rect b="b" l="l" r="r" t="t"/>
              <a:pathLst>
                <a:path extrusionOk="0" fill="none" h="21884" w="1">
                  <a:moveTo>
                    <a:pt x="1" y="0"/>
                  </a:moveTo>
                  <a:lnTo>
                    <a:pt x="1"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3639975" y="1387250"/>
              <a:ext cx="25" cy="547100"/>
            </a:xfrm>
            <a:custGeom>
              <a:rect b="b" l="l" r="r" t="t"/>
              <a:pathLst>
                <a:path extrusionOk="0" fill="none" h="21884" w="1">
                  <a:moveTo>
                    <a:pt x="0" y="0"/>
                  </a:moveTo>
                  <a:lnTo>
                    <a:pt x="0"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7"/>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7"/>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7"/>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7"/>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7"/>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7"/>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7"/>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7"/>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7"/>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7"/>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57"/>
          <p:cNvGrpSpPr/>
          <p:nvPr/>
        </p:nvGrpSpPr>
        <p:grpSpPr>
          <a:xfrm>
            <a:off x="2396463" y="1425578"/>
            <a:ext cx="718414" cy="1140672"/>
            <a:chOff x="3790075" y="294725"/>
            <a:chExt cx="389300" cy="618150"/>
          </a:xfrm>
        </p:grpSpPr>
        <p:sp>
          <p:nvSpPr>
            <p:cNvPr id="1469" name="Google Shape;1469;p57"/>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7"/>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7"/>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7"/>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7"/>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46" name="Google Shape;146;p31"/>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147" name="Google Shape;147;p31"/>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are the objectives of this project?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58"/>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79" name="Google Shape;1479;p5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3" name="Shape 1483"/>
        <p:cNvGrpSpPr/>
        <p:nvPr/>
      </p:nvGrpSpPr>
      <p:grpSpPr>
        <a:xfrm>
          <a:off x="0" y="0"/>
          <a:ext cx="0" cy="0"/>
          <a:chOff x="0" y="0"/>
          <a:chExt cx="0" cy="0"/>
        </a:xfrm>
      </p:grpSpPr>
      <p:sp>
        <p:nvSpPr>
          <p:cNvPr id="1484" name="Google Shape;1484;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85" name="Google Shape;1485;p5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86" name="Google Shape;1486;p5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0" name="Shape 1490"/>
        <p:cNvGrpSpPr/>
        <p:nvPr/>
      </p:nvGrpSpPr>
      <p:grpSpPr>
        <a:xfrm>
          <a:off x="0" y="0"/>
          <a:ext cx="0" cy="0"/>
          <a:chOff x="0" y="0"/>
          <a:chExt cx="0" cy="0"/>
        </a:xfrm>
      </p:grpSpPr>
      <p:sp>
        <p:nvSpPr>
          <p:cNvPr id="1491" name="Google Shape;1491;p6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92" name="Google Shape;1492;p6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93" name="Google Shape;1493;p60"/>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7" name="Shape 1497"/>
        <p:cNvGrpSpPr/>
        <p:nvPr/>
      </p:nvGrpSpPr>
      <p:grpSpPr>
        <a:xfrm>
          <a:off x="0" y="0"/>
          <a:ext cx="0" cy="0"/>
          <a:chOff x="0" y="0"/>
          <a:chExt cx="0" cy="0"/>
        </a:xfrm>
      </p:grpSpPr>
      <p:sp>
        <p:nvSpPr>
          <p:cNvPr id="1498" name="Google Shape;1498;p6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99" name="Google Shape;1499;p6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500" name="Google Shape;1500;p6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501" name="Google Shape;1501;p61"/>
          <p:cNvGrpSpPr/>
          <p:nvPr/>
        </p:nvGrpSpPr>
        <p:grpSpPr>
          <a:xfrm>
            <a:off x="2052638" y="3498875"/>
            <a:ext cx="3976875" cy="754200"/>
            <a:chOff x="2052655" y="3498875"/>
            <a:chExt cx="3976875" cy="754200"/>
          </a:xfrm>
        </p:grpSpPr>
        <p:sp>
          <p:nvSpPr>
            <p:cNvPr id="1502" name="Google Shape;1502;p61"/>
            <p:cNvSpPr/>
            <p:nvPr/>
          </p:nvSpPr>
          <p:spPr>
            <a:xfrm>
              <a:off x="3114480" y="3498875"/>
              <a:ext cx="791400" cy="754200"/>
            </a:xfrm>
            <a:prstGeom prst="roundRect">
              <a:avLst>
                <a:gd fmla="val 16667" name="adj"/>
              </a:avLst>
            </a:prstGeom>
            <a:solidFill>
              <a:srgbClr val="F97F1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4176300" y="3498875"/>
              <a:ext cx="791400" cy="754200"/>
            </a:xfrm>
            <a:prstGeom prst="roundRect">
              <a:avLst>
                <a:gd fmla="val 16667" name="adj"/>
              </a:avLst>
            </a:prstGeom>
            <a:solidFill>
              <a:srgbClr val="00B3F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5238120" y="3498875"/>
              <a:ext cx="791400" cy="754200"/>
            </a:xfrm>
            <a:prstGeom prst="roundRect">
              <a:avLst>
                <a:gd fmla="val 16667" name="adj"/>
              </a:avLst>
            </a:prstGeom>
            <a:solidFill>
              <a:srgbClr val="79D0C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2052655" y="3498875"/>
              <a:ext cx="791400" cy="754200"/>
            </a:xfrm>
            <a:prstGeom prst="roundRect">
              <a:avLst>
                <a:gd fmla="val 16667" name="adj"/>
              </a:avLst>
            </a:prstGeom>
            <a:solidFill>
              <a:srgbClr val="F8A0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#f97f16</a:t>
              </a:r>
              <a:endParaRPr sz="1000">
                <a:solidFill>
                  <a:srgbClr val="FFFFFF"/>
                </a:solidFill>
              </a:endParaRPr>
            </a:p>
          </p:txBody>
        </p:sp>
        <p:sp>
          <p:nvSpPr>
            <p:cNvPr id="1507" name="Google Shape;1507;p61"/>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#00b3f9</a:t>
              </a:r>
              <a:endParaRPr sz="1000">
                <a:solidFill>
                  <a:srgbClr val="FFFFFF"/>
                </a:solidFill>
              </a:endParaRPr>
            </a:p>
          </p:txBody>
        </p:sp>
        <p:sp>
          <p:nvSpPr>
            <p:cNvPr id="1508" name="Google Shape;1508;p6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#79d0cd</a:t>
              </a:r>
              <a:endParaRPr sz="1000">
                <a:solidFill>
                  <a:srgbClr val="FFFFFF"/>
                </a:solidFill>
              </a:endParaRPr>
            </a:p>
          </p:txBody>
        </p:sp>
        <p:sp>
          <p:nvSpPr>
            <p:cNvPr id="1509" name="Google Shape;1509;p61"/>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#f8a055</a:t>
              </a:r>
              <a:endParaRPr sz="1000">
                <a:solidFill>
                  <a:schemeClr val="dk1"/>
                </a:solidFill>
              </a:endParaRPr>
            </a:p>
          </p:txBody>
        </p:sp>
      </p:grpSp>
      <p:grpSp>
        <p:nvGrpSpPr>
          <p:cNvPr id="1510" name="Google Shape;1510;p61"/>
          <p:cNvGrpSpPr/>
          <p:nvPr/>
        </p:nvGrpSpPr>
        <p:grpSpPr>
          <a:xfrm>
            <a:off x="6299952" y="3498875"/>
            <a:ext cx="791411" cy="754200"/>
            <a:chOff x="5238120" y="3498875"/>
            <a:chExt cx="791411" cy="754200"/>
          </a:xfrm>
        </p:grpSpPr>
        <p:sp>
          <p:nvSpPr>
            <p:cNvPr id="1511" name="Google Shape;1511;p61"/>
            <p:cNvSpPr/>
            <p:nvPr/>
          </p:nvSpPr>
          <p:spPr>
            <a:xfrm>
              <a:off x="5238120" y="3498875"/>
              <a:ext cx="791400" cy="754200"/>
            </a:xfrm>
            <a:prstGeom prst="roundRect">
              <a:avLst>
                <a:gd fmla="val 16667" name="adj"/>
              </a:avLst>
            </a:prstGeom>
            <a:solidFill>
              <a:srgbClr val="0019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#001946</a:t>
              </a:r>
              <a:endParaRPr sz="1000">
                <a:solidFill>
                  <a:srgbClr val="FFFFFF"/>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6" name="Shape 1516"/>
        <p:cNvGrpSpPr/>
        <p:nvPr/>
      </p:nvGrpSpPr>
      <p:grpSpPr>
        <a:xfrm>
          <a:off x="0" y="0"/>
          <a:ext cx="0" cy="0"/>
          <a:chOff x="0" y="0"/>
          <a:chExt cx="0" cy="0"/>
        </a:xfrm>
      </p:grpSpPr>
      <p:sp>
        <p:nvSpPr>
          <p:cNvPr id="1517" name="Google Shape;1517;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518" name="Google Shape;1518;p62"/>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519" name="Google Shape;1519;p62"/>
          <p:cNvGrpSpPr/>
          <p:nvPr/>
        </p:nvGrpSpPr>
        <p:grpSpPr>
          <a:xfrm>
            <a:off x="5082708" y="3095784"/>
            <a:ext cx="442841" cy="514271"/>
            <a:chOff x="4727025" y="1332775"/>
            <a:chExt cx="59900" cy="69625"/>
          </a:xfrm>
        </p:grpSpPr>
        <p:sp>
          <p:nvSpPr>
            <p:cNvPr id="1520" name="Google Shape;1520;p6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2"/>
          <p:cNvGrpSpPr/>
          <p:nvPr/>
        </p:nvGrpSpPr>
        <p:grpSpPr>
          <a:xfrm>
            <a:off x="5758025" y="2343272"/>
            <a:ext cx="500909" cy="500899"/>
            <a:chOff x="4820425" y="1329900"/>
            <a:chExt cx="70175" cy="70350"/>
          </a:xfrm>
        </p:grpSpPr>
        <p:sp>
          <p:nvSpPr>
            <p:cNvPr id="1523" name="Google Shape;1523;p6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62"/>
          <p:cNvGrpSpPr/>
          <p:nvPr/>
        </p:nvGrpSpPr>
        <p:grpSpPr>
          <a:xfrm>
            <a:off x="6410648" y="2355062"/>
            <a:ext cx="538135" cy="493119"/>
            <a:chOff x="4903200" y="1331525"/>
            <a:chExt cx="73575" cy="67425"/>
          </a:xfrm>
        </p:grpSpPr>
        <p:sp>
          <p:nvSpPr>
            <p:cNvPr id="1528" name="Google Shape;1528;p6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9" name="Google Shape;1529;p6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62"/>
          <p:cNvGrpSpPr/>
          <p:nvPr/>
        </p:nvGrpSpPr>
        <p:grpSpPr>
          <a:xfrm>
            <a:off x="5670599" y="3097040"/>
            <a:ext cx="544563" cy="511895"/>
            <a:chOff x="4815575" y="1416800"/>
            <a:chExt cx="73750" cy="71400"/>
          </a:xfrm>
        </p:grpSpPr>
        <p:sp>
          <p:nvSpPr>
            <p:cNvPr id="1531" name="Google Shape;1531;p6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62"/>
          <p:cNvGrpSpPr/>
          <p:nvPr/>
        </p:nvGrpSpPr>
        <p:grpSpPr>
          <a:xfrm>
            <a:off x="6367224" y="3096746"/>
            <a:ext cx="602914" cy="512477"/>
            <a:chOff x="4902475" y="1418875"/>
            <a:chExt cx="74500" cy="63775"/>
          </a:xfrm>
        </p:grpSpPr>
        <p:sp>
          <p:nvSpPr>
            <p:cNvPr id="1535" name="Google Shape;1535;p6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62"/>
          <p:cNvGrpSpPr/>
          <p:nvPr/>
        </p:nvGrpSpPr>
        <p:grpSpPr>
          <a:xfrm>
            <a:off x="5783096" y="3835985"/>
            <a:ext cx="515391" cy="525699"/>
            <a:chOff x="4818100" y="1507675"/>
            <a:chExt cx="71225" cy="71625"/>
          </a:xfrm>
        </p:grpSpPr>
        <p:sp>
          <p:nvSpPr>
            <p:cNvPr id="1538" name="Google Shape;1538;p6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62"/>
          <p:cNvGrpSpPr/>
          <p:nvPr/>
        </p:nvGrpSpPr>
        <p:grpSpPr>
          <a:xfrm>
            <a:off x="5121199" y="3857517"/>
            <a:ext cx="522956" cy="489869"/>
            <a:chOff x="4721450" y="1509475"/>
            <a:chExt cx="79350" cy="74325"/>
          </a:xfrm>
        </p:grpSpPr>
        <p:sp>
          <p:nvSpPr>
            <p:cNvPr id="1543" name="Google Shape;1543;p6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2"/>
          <p:cNvGrpSpPr/>
          <p:nvPr/>
        </p:nvGrpSpPr>
        <p:grpSpPr>
          <a:xfrm>
            <a:off x="6444441" y="3837269"/>
            <a:ext cx="525704" cy="535436"/>
            <a:chOff x="4906800" y="1507500"/>
            <a:chExt cx="70350" cy="71075"/>
          </a:xfrm>
        </p:grpSpPr>
        <p:sp>
          <p:nvSpPr>
            <p:cNvPr id="1548" name="Google Shape;1548;p6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62"/>
          <p:cNvGrpSpPr/>
          <p:nvPr/>
        </p:nvGrpSpPr>
        <p:grpSpPr>
          <a:xfrm>
            <a:off x="4477263" y="2343250"/>
            <a:ext cx="508054" cy="508095"/>
            <a:chOff x="3736598" y="2170606"/>
            <a:chExt cx="404889" cy="404889"/>
          </a:xfrm>
        </p:grpSpPr>
        <p:sp>
          <p:nvSpPr>
            <p:cNvPr id="1554" name="Google Shape;1554;p6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62"/>
          <p:cNvGrpSpPr/>
          <p:nvPr/>
        </p:nvGrpSpPr>
        <p:grpSpPr>
          <a:xfrm>
            <a:off x="3765303" y="2343345"/>
            <a:ext cx="575790" cy="507904"/>
            <a:chOff x="3161917" y="2170682"/>
            <a:chExt cx="458870" cy="404737"/>
          </a:xfrm>
        </p:grpSpPr>
        <p:sp>
          <p:nvSpPr>
            <p:cNvPr id="1559" name="Google Shape;1559;p6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60" name="Google Shape;1560;p6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62"/>
          <p:cNvGrpSpPr/>
          <p:nvPr/>
        </p:nvGrpSpPr>
        <p:grpSpPr>
          <a:xfrm>
            <a:off x="3792833" y="3103717"/>
            <a:ext cx="520730" cy="498567"/>
            <a:chOff x="3179914" y="2889488"/>
            <a:chExt cx="422876" cy="404911"/>
          </a:xfrm>
        </p:grpSpPr>
        <p:sp>
          <p:nvSpPr>
            <p:cNvPr id="1563" name="Google Shape;1563;p6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62"/>
          <p:cNvGrpSpPr/>
          <p:nvPr/>
        </p:nvGrpSpPr>
        <p:grpSpPr>
          <a:xfrm>
            <a:off x="4421513" y="3103677"/>
            <a:ext cx="516145" cy="498648"/>
            <a:chOff x="3729467" y="2889422"/>
            <a:chExt cx="419153" cy="404977"/>
          </a:xfrm>
        </p:grpSpPr>
        <p:sp>
          <p:nvSpPr>
            <p:cNvPr id="1570" name="Google Shape;1570;p6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6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62"/>
          <p:cNvGrpSpPr/>
          <p:nvPr/>
        </p:nvGrpSpPr>
        <p:grpSpPr>
          <a:xfrm>
            <a:off x="7141841" y="2550562"/>
            <a:ext cx="166473" cy="141497"/>
            <a:chOff x="4660325" y="1866850"/>
            <a:chExt cx="68350" cy="58100"/>
          </a:xfrm>
        </p:grpSpPr>
        <p:sp>
          <p:nvSpPr>
            <p:cNvPr id="1582" name="Google Shape;1582;p6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62"/>
          <p:cNvGrpSpPr/>
          <p:nvPr/>
        </p:nvGrpSpPr>
        <p:grpSpPr>
          <a:xfrm>
            <a:off x="7451186" y="2576286"/>
            <a:ext cx="162515" cy="90049"/>
            <a:chOff x="4791775" y="1877500"/>
            <a:chExt cx="66725" cy="36975"/>
          </a:xfrm>
        </p:grpSpPr>
        <p:sp>
          <p:nvSpPr>
            <p:cNvPr id="1585" name="Google Shape;1585;p6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62"/>
          <p:cNvGrpSpPr/>
          <p:nvPr/>
        </p:nvGrpSpPr>
        <p:grpSpPr>
          <a:xfrm>
            <a:off x="7772899" y="2576286"/>
            <a:ext cx="144979" cy="90049"/>
            <a:chOff x="4923925" y="1877500"/>
            <a:chExt cx="59525" cy="36975"/>
          </a:xfrm>
        </p:grpSpPr>
        <p:sp>
          <p:nvSpPr>
            <p:cNvPr id="1588" name="Google Shape;1588;p6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2"/>
          <p:cNvGrpSpPr/>
          <p:nvPr/>
        </p:nvGrpSpPr>
        <p:grpSpPr>
          <a:xfrm>
            <a:off x="8067390" y="2558477"/>
            <a:ext cx="141447" cy="125667"/>
            <a:chOff x="5058450" y="1870100"/>
            <a:chExt cx="58075" cy="51600"/>
          </a:xfrm>
        </p:grpSpPr>
        <p:sp>
          <p:nvSpPr>
            <p:cNvPr id="1591" name="Google Shape;1591;p6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62"/>
          <p:cNvGrpSpPr/>
          <p:nvPr/>
        </p:nvGrpSpPr>
        <p:grpSpPr>
          <a:xfrm>
            <a:off x="7481905" y="2980885"/>
            <a:ext cx="101077" cy="107645"/>
            <a:chOff x="4811425" y="2065025"/>
            <a:chExt cx="41500" cy="44200"/>
          </a:xfrm>
        </p:grpSpPr>
        <p:sp>
          <p:nvSpPr>
            <p:cNvPr id="1594" name="Google Shape;1594;p6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2"/>
          <p:cNvGrpSpPr/>
          <p:nvPr/>
        </p:nvGrpSpPr>
        <p:grpSpPr>
          <a:xfrm>
            <a:off x="7774342" y="2981098"/>
            <a:ext cx="120867" cy="107218"/>
            <a:chOff x="4929875" y="2065025"/>
            <a:chExt cx="49625" cy="44025"/>
          </a:xfrm>
        </p:grpSpPr>
        <p:sp>
          <p:nvSpPr>
            <p:cNvPr id="1597" name="Google Shape;1597;p6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62"/>
          <p:cNvGrpSpPr/>
          <p:nvPr/>
        </p:nvGrpSpPr>
        <p:grpSpPr>
          <a:xfrm>
            <a:off x="8103011" y="2984112"/>
            <a:ext cx="70206" cy="101191"/>
            <a:chOff x="5083925" y="2066350"/>
            <a:chExt cx="28825" cy="41550"/>
          </a:xfrm>
        </p:grpSpPr>
        <p:sp>
          <p:nvSpPr>
            <p:cNvPr id="1600" name="Google Shape;1600;p6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62"/>
          <p:cNvGrpSpPr/>
          <p:nvPr/>
        </p:nvGrpSpPr>
        <p:grpSpPr>
          <a:xfrm>
            <a:off x="7134565" y="2999759"/>
            <a:ext cx="181026" cy="69896"/>
            <a:chOff x="4659775" y="2072775"/>
            <a:chExt cx="74325" cy="28700"/>
          </a:xfrm>
        </p:grpSpPr>
        <p:sp>
          <p:nvSpPr>
            <p:cNvPr id="1603" name="Google Shape;1603;p6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2"/>
          <p:cNvGrpSpPr/>
          <p:nvPr/>
        </p:nvGrpSpPr>
        <p:grpSpPr>
          <a:xfrm>
            <a:off x="8054421" y="2790324"/>
            <a:ext cx="167387" cy="89197"/>
            <a:chOff x="4662475" y="1976500"/>
            <a:chExt cx="68725" cy="36625"/>
          </a:xfrm>
        </p:grpSpPr>
        <p:sp>
          <p:nvSpPr>
            <p:cNvPr id="1607" name="Google Shape;1607;p6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2"/>
          <p:cNvGrpSpPr/>
          <p:nvPr/>
        </p:nvGrpSpPr>
        <p:grpSpPr>
          <a:xfrm>
            <a:off x="7751326" y="2793764"/>
            <a:ext cx="166899" cy="82317"/>
            <a:chOff x="4920150" y="1977875"/>
            <a:chExt cx="68525" cy="33800"/>
          </a:xfrm>
        </p:grpSpPr>
        <p:sp>
          <p:nvSpPr>
            <p:cNvPr id="1611" name="Google Shape;1611;p6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2"/>
          <p:cNvGrpSpPr/>
          <p:nvPr/>
        </p:nvGrpSpPr>
        <p:grpSpPr>
          <a:xfrm>
            <a:off x="7162483" y="3197682"/>
            <a:ext cx="125190" cy="127859"/>
            <a:chOff x="4676550" y="2160575"/>
            <a:chExt cx="51400" cy="52500"/>
          </a:xfrm>
        </p:grpSpPr>
        <p:sp>
          <p:nvSpPr>
            <p:cNvPr id="1615" name="Google Shape;1615;p6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62"/>
          <p:cNvGrpSpPr/>
          <p:nvPr/>
        </p:nvGrpSpPr>
        <p:grpSpPr>
          <a:xfrm>
            <a:off x="7459741" y="3204714"/>
            <a:ext cx="145405" cy="113794"/>
            <a:chOff x="4768325" y="2163475"/>
            <a:chExt cx="59700" cy="46725"/>
          </a:xfrm>
        </p:grpSpPr>
        <p:sp>
          <p:nvSpPr>
            <p:cNvPr id="1619" name="Google Shape;1619;p6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6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7" name="Google Shape;1627;p62"/>
          <p:cNvGrpSpPr/>
          <p:nvPr/>
        </p:nvGrpSpPr>
        <p:grpSpPr>
          <a:xfrm>
            <a:off x="7476059" y="3459808"/>
            <a:ext cx="112768" cy="106853"/>
            <a:chOff x="4768575" y="2253950"/>
            <a:chExt cx="46300" cy="43875"/>
          </a:xfrm>
        </p:grpSpPr>
        <p:sp>
          <p:nvSpPr>
            <p:cNvPr id="1628" name="Google Shape;1628;p6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2"/>
          <p:cNvGrpSpPr/>
          <p:nvPr/>
        </p:nvGrpSpPr>
        <p:grpSpPr>
          <a:xfrm>
            <a:off x="7775682" y="3948834"/>
            <a:ext cx="118187" cy="146246"/>
            <a:chOff x="4960900" y="2433225"/>
            <a:chExt cx="48525" cy="60050"/>
          </a:xfrm>
        </p:grpSpPr>
        <p:sp>
          <p:nvSpPr>
            <p:cNvPr id="1631" name="Google Shape;1631;p6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2"/>
          <p:cNvGrpSpPr/>
          <p:nvPr/>
        </p:nvGrpSpPr>
        <p:grpSpPr>
          <a:xfrm>
            <a:off x="7464247" y="4212895"/>
            <a:ext cx="136394" cy="143810"/>
            <a:chOff x="4854075" y="2527625"/>
            <a:chExt cx="56000" cy="59050"/>
          </a:xfrm>
        </p:grpSpPr>
        <p:sp>
          <p:nvSpPr>
            <p:cNvPr id="1634" name="Google Shape;1634;p6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6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62"/>
          <p:cNvGrpSpPr/>
          <p:nvPr/>
        </p:nvGrpSpPr>
        <p:grpSpPr>
          <a:xfrm>
            <a:off x="8088458" y="3676639"/>
            <a:ext cx="99312" cy="160797"/>
            <a:chOff x="5059700" y="2334775"/>
            <a:chExt cx="40775" cy="66025"/>
          </a:xfrm>
        </p:grpSpPr>
        <p:sp>
          <p:nvSpPr>
            <p:cNvPr id="1640" name="Google Shape;1640;p6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2"/>
          <p:cNvGrpSpPr/>
          <p:nvPr/>
        </p:nvGrpSpPr>
        <p:grpSpPr>
          <a:xfrm>
            <a:off x="8045622" y="3941771"/>
            <a:ext cx="184984" cy="160371"/>
            <a:chOff x="5037700" y="2430325"/>
            <a:chExt cx="75950" cy="65850"/>
          </a:xfrm>
        </p:grpSpPr>
        <p:sp>
          <p:nvSpPr>
            <p:cNvPr id="1650" name="Google Shape;1650;p6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62"/>
          <p:cNvGrpSpPr/>
          <p:nvPr/>
        </p:nvGrpSpPr>
        <p:grpSpPr>
          <a:xfrm>
            <a:off x="7465128" y="3708223"/>
            <a:ext cx="173014" cy="97629"/>
            <a:chOff x="4756975" y="2341800"/>
            <a:chExt cx="91975" cy="51925"/>
          </a:xfrm>
        </p:grpSpPr>
        <p:sp>
          <p:nvSpPr>
            <p:cNvPr id="1653" name="Google Shape;1653;p6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2"/>
          <p:cNvGrpSpPr/>
          <p:nvPr/>
        </p:nvGrpSpPr>
        <p:grpSpPr>
          <a:xfrm>
            <a:off x="7732065" y="4196920"/>
            <a:ext cx="212497" cy="175761"/>
            <a:chOff x="4943575" y="2516350"/>
            <a:chExt cx="98675" cy="81700"/>
          </a:xfrm>
        </p:grpSpPr>
        <p:sp>
          <p:nvSpPr>
            <p:cNvPr id="1674" name="Google Shape;1674;p6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62"/>
          <p:cNvGrpSpPr/>
          <p:nvPr/>
        </p:nvGrpSpPr>
        <p:grpSpPr>
          <a:xfrm>
            <a:off x="1990126" y="3423163"/>
            <a:ext cx="965351" cy="134611"/>
            <a:chOff x="4411970" y="2962952"/>
            <a:chExt cx="706544" cy="104212"/>
          </a:xfrm>
        </p:grpSpPr>
        <p:sp>
          <p:nvSpPr>
            <p:cNvPr id="1753" name="Google Shape;1753;p6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62"/>
          <p:cNvGrpSpPr/>
          <p:nvPr/>
        </p:nvGrpSpPr>
        <p:grpSpPr>
          <a:xfrm>
            <a:off x="1990126" y="3012077"/>
            <a:ext cx="960158" cy="289172"/>
            <a:chOff x="4411970" y="2726085"/>
            <a:chExt cx="643107" cy="193659"/>
          </a:xfrm>
        </p:grpSpPr>
        <p:sp>
          <p:nvSpPr>
            <p:cNvPr id="1758" name="Google Shape;1758;p6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62"/>
          <p:cNvGrpSpPr/>
          <p:nvPr/>
        </p:nvGrpSpPr>
        <p:grpSpPr>
          <a:xfrm>
            <a:off x="993018" y="3278187"/>
            <a:ext cx="833173" cy="259209"/>
            <a:chOff x="4411970" y="4340222"/>
            <a:chExt cx="779467" cy="242683"/>
          </a:xfrm>
        </p:grpSpPr>
        <p:sp>
          <p:nvSpPr>
            <p:cNvPr id="1762" name="Google Shape;1762;p6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62"/>
          <p:cNvGrpSpPr/>
          <p:nvPr/>
        </p:nvGrpSpPr>
        <p:grpSpPr>
          <a:xfrm>
            <a:off x="1990126" y="2673933"/>
            <a:ext cx="965160" cy="216230"/>
            <a:chOff x="4411970" y="2468674"/>
            <a:chExt cx="747317" cy="167425"/>
          </a:xfrm>
        </p:grpSpPr>
        <p:sp>
          <p:nvSpPr>
            <p:cNvPr id="1766" name="Google Shape;1766;p6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62"/>
          <p:cNvGrpSpPr/>
          <p:nvPr/>
        </p:nvGrpSpPr>
        <p:grpSpPr>
          <a:xfrm>
            <a:off x="988873" y="2578650"/>
            <a:ext cx="810451" cy="319148"/>
            <a:chOff x="4411970" y="3686602"/>
            <a:chExt cx="797845" cy="314215"/>
          </a:xfrm>
        </p:grpSpPr>
        <p:sp>
          <p:nvSpPr>
            <p:cNvPr id="1769" name="Google Shape;1769;p6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4" name="Google Shape;1774;p6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62"/>
          <p:cNvGrpSpPr/>
          <p:nvPr/>
        </p:nvGrpSpPr>
        <p:grpSpPr>
          <a:xfrm>
            <a:off x="988970" y="2333174"/>
            <a:ext cx="1970333" cy="208784"/>
            <a:chOff x="6336019" y="3733725"/>
            <a:chExt cx="2566206" cy="351310"/>
          </a:xfrm>
        </p:grpSpPr>
        <p:sp>
          <p:nvSpPr>
            <p:cNvPr id="1776" name="Google Shape;1776;p6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62"/>
          <p:cNvGrpSpPr/>
          <p:nvPr/>
        </p:nvGrpSpPr>
        <p:grpSpPr>
          <a:xfrm>
            <a:off x="1990126" y="3940729"/>
            <a:ext cx="946551" cy="153200"/>
            <a:chOff x="4404545" y="3301592"/>
            <a:chExt cx="782403" cy="129272"/>
          </a:xfrm>
        </p:grpSpPr>
        <p:sp>
          <p:nvSpPr>
            <p:cNvPr id="1781" name="Google Shape;1781;p6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62"/>
          <p:cNvGrpSpPr/>
          <p:nvPr/>
        </p:nvGrpSpPr>
        <p:grpSpPr>
          <a:xfrm>
            <a:off x="1990126" y="3679688"/>
            <a:ext cx="962257" cy="139127"/>
            <a:chOff x="4411970" y="3131459"/>
            <a:chExt cx="710520" cy="117397"/>
          </a:xfrm>
        </p:grpSpPr>
        <p:sp>
          <p:nvSpPr>
            <p:cNvPr id="1784" name="Google Shape;1784;p6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86" name="Google Shape;1786;p6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62"/>
          <p:cNvGrpSpPr/>
          <p:nvPr/>
        </p:nvGrpSpPr>
        <p:grpSpPr>
          <a:xfrm>
            <a:off x="990271" y="3614482"/>
            <a:ext cx="823838" cy="458988"/>
            <a:chOff x="4411970" y="1801825"/>
            <a:chExt cx="734586" cy="409262"/>
          </a:xfrm>
        </p:grpSpPr>
        <p:sp>
          <p:nvSpPr>
            <p:cNvPr id="1788" name="Google Shape;1788;p6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62"/>
          <p:cNvGrpSpPr/>
          <p:nvPr/>
        </p:nvGrpSpPr>
        <p:grpSpPr>
          <a:xfrm>
            <a:off x="990271" y="4162908"/>
            <a:ext cx="856348" cy="212039"/>
            <a:chOff x="4411970" y="2233974"/>
            <a:chExt cx="763574" cy="189068"/>
          </a:xfrm>
        </p:grpSpPr>
        <p:sp>
          <p:nvSpPr>
            <p:cNvPr id="1791" name="Google Shape;1791;p6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62"/>
          <p:cNvGrpSpPr/>
          <p:nvPr/>
        </p:nvGrpSpPr>
        <p:grpSpPr>
          <a:xfrm>
            <a:off x="3100467" y="2338244"/>
            <a:ext cx="511602" cy="511602"/>
            <a:chOff x="5681300" y="2527788"/>
            <a:chExt cx="805800" cy="805800"/>
          </a:xfrm>
        </p:grpSpPr>
        <p:sp>
          <p:nvSpPr>
            <p:cNvPr id="1794" name="Google Shape;1794;p6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62"/>
          <p:cNvGrpSpPr/>
          <p:nvPr/>
        </p:nvGrpSpPr>
        <p:grpSpPr>
          <a:xfrm>
            <a:off x="3097662" y="3104827"/>
            <a:ext cx="513021" cy="512935"/>
            <a:chOff x="4049800" y="640400"/>
            <a:chExt cx="858900" cy="858900"/>
          </a:xfrm>
        </p:grpSpPr>
        <p:sp>
          <p:nvSpPr>
            <p:cNvPr id="1797" name="Google Shape;1797;p6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62"/>
          <p:cNvGrpSpPr/>
          <p:nvPr/>
        </p:nvGrpSpPr>
        <p:grpSpPr>
          <a:xfrm>
            <a:off x="3014861" y="3756719"/>
            <a:ext cx="686489" cy="686585"/>
            <a:chOff x="5080188" y="927900"/>
            <a:chExt cx="961200" cy="961200"/>
          </a:xfrm>
        </p:grpSpPr>
        <p:sp>
          <p:nvSpPr>
            <p:cNvPr id="1800" name="Google Shape;1800;p6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62"/>
          <p:cNvGrpSpPr/>
          <p:nvPr/>
        </p:nvGrpSpPr>
        <p:grpSpPr>
          <a:xfrm>
            <a:off x="3798012" y="3849448"/>
            <a:ext cx="510373" cy="510937"/>
            <a:chOff x="7508249" y="1522825"/>
            <a:chExt cx="1326332" cy="1322987"/>
          </a:xfrm>
        </p:grpSpPr>
        <p:sp>
          <p:nvSpPr>
            <p:cNvPr id="1809" name="Google Shape;1809;p6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62"/>
          <p:cNvGrpSpPr/>
          <p:nvPr/>
        </p:nvGrpSpPr>
        <p:grpSpPr>
          <a:xfrm>
            <a:off x="4489605" y="3850853"/>
            <a:ext cx="492652" cy="503348"/>
            <a:chOff x="6039282" y="1042577"/>
            <a:chExt cx="734315" cy="731929"/>
          </a:xfrm>
        </p:grpSpPr>
        <p:sp>
          <p:nvSpPr>
            <p:cNvPr id="1820" name="Google Shape;1820;p6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62"/>
          <p:cNvGrpSpPr/>
          <p:nvPr/>
        </p:nvGrpSpPr>
        <p:grpSpPr>
          <a:xfrm>
            <a:off x="5130019" y="2346894"/>
            <a:ext cx="483304" cy="504902"/>
            <a:chOff x="1825800" y="1651625"/>
            <a:chExt cx="568125" cy="591775"/>
          </a:xfrm>
        </p:grpSpPr>
        <p:sp>
          <p:nvSpPr>
            <p:cNvPr id="1842" name="Google Shape;1842;p6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6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grpSp>
        <p:nvGrpSpPr>
          <p:cNvPr id="1856" name="Google Shape;1856;p63"/>
          <p:cNvGrpSpPr/>
          <p:nvPr/>
        </p:nvGrpSpPr>
        <p:grpSpPr>
          <a:xfrm>
            <a:off x="745571" y="1168666"/>
            <a:ext cx="2492868" cy="1379876"/>
            <a:chOff x="2654821" y="2311071"/>
            <a:chExt cx="2279715" cy="1262120"/>
          </a:xfrm>
        </p:grpSpPr>
        <p:grpSp>
          <p:nvGrpSpPr>
            <p:cNvPr id="1857" name="Google Shape;1857;p63"/>
            <p:cNvGrpSpPr/>
            <p:nvPr/>
          </p:nvGrpSpPr>
          <p:grpSpPr>
            <a:xfrm>
              <a:off x="4034269" y="2840745"/>
              <a:ext cx="40212" cy="36437"/>
              <a:chOff x="4293400" y="2574725"/>
              <a:chExt cx="84425" cy="80100"/>
            </a:xfrm>
          </p:grpSpPr>
          <p:sp>
            <p:nvSpPr>
              <p:cNvPr id="1858" name="Google Shape;1858;p6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59" name="Google Shape;1859;p6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63"/>
            <p:cNvGrpSpPr/>
            <p:nvPr/>
          </p:nvGrpSpPr>
          <p:grpSpPr>
            <a:xfrm>
              <a:off x="3894606" y="2334874"/>
              <a:ext cx="913198" cy="518984"/>
              <a:chOff x="4000175" y="1462675"/>
              <a:chExt cx="1917275" cy="1140875"/>
            </a:xfrm>
          </p:grpSpPr>
          <p:sp>
            <p:nvSpPr>
              <p:cNvPr id="1861" name="Google Shape;1861;p6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62" name="Google Shape;1862;p63"/>
              <p:cNvGrpSpPr/>
              <p:nvPr/>
            </p:nvGrpSpPr>
            <p:grpSpPr>
              <a:xfrm>
                <a:off x="4000175" y="1462675"/>
                <a:ext cx="1917275" cy="1140875"/>
                <a:chOff x="4000175" y="1462675"/>
                <a:chExt cx="1917275" cy="1140875"/>
              </a:xfrm>
            </p:grpSpPr>
            <p:sp>
              <p:nvSpPr>
                <p:cNvPr id="1863" name="Google Shape;1863;p6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64" name="Google Shape;1864;p6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8" name="Google Shape;1868;p6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9" name="Google Shape;1869;p63"/>
            <p:cNvGrpSpPr/>
            <p:nvPr/>
          </p:nvGrpSpPr>
          <p:grpSpPr>
            <a:xfrm>
              <a:off x="3875768" y="2846704"/>
              <a:ext cx="44796" cy="47366"/>
              <a:chOff x="3960625" y="2587825"/>
              <a:chExt cx="94050" cy="104125"/>
            </a:xfrm>
          </p:grpSpPr>
          <p:sp>
            <p:nvSpPr>
              <p:cNvPr id="1870" name="Google Shape;1870;p6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71" name="Google Shape;1871;p6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63"/>
            <p:cNvGrpSpPr/>
            <p:nvPr/>
          </p:nvGrpSpPr>
          <p:grpSpPr>
            <a:xfrm>
              <a:off x="3782759" y="2807162"/>
              <a:ext cx="82686" cy="85487"/>
              <a:chOff x="3765350" y="2500900"/>
              <a:chExt cx="173600" cy="187925"/>
            </a:xfrm>
          </p:grpSpPr>
          <p:sp>
            <p:nvSpPr>
              <p:cNvPr id="1873" name="Google Shape;1873;p6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74" name="Google Shape;1874;p6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63"/>
            <p:cNvGrpSpPr/>
            <p:nvPr/>
          </p:nvGrpSpPr>
          <p:grpSpPr>
            <a:xfrm>
              <a:off x="3775674" y="2798496"/>
              <a:ext cx="40545" cy="23564"/>
              <a:chOff x="3750475" y="2481850"/>
              <a:chExt cx="85125" cy="51800"/>
            </a:xfrm>
          </p:grpSpPr>
          <p:sp>
            <p:nvSpPr>
              <p:cNvPr id="1880" name="Google Shape;1880;p6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82" name="Google Shape;1882;p63"/>
            <p:cNvGrpSpPr/>
            <p:nvPr/>
          </p:nvGrpSpPr>
          <p:grpSpPr>
            <a:xfrm>
              <a:off x="3716946" y="2776024"/>
              <a:ext cx="81971" cy="76912"/>
              <a:chOff x="3627175" y="2432450"/>
              <a:chExt cx="172100" cy="169075"/>
            </a:xfrm>
          </p:grpSpPr>
          <p:sp>
            <p:nvSpPr>
              <p:cNvPr id="1883" name="Google Shape;1883;p6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85" name="Google Shape;1885;p6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86" name="Google Shape;1886;p63"/>
            <p:cNvGrpSpPr/>
            <p:nvPr/>
          </p:nvGrpSpPr>
          <p:grpSpPr>
            <a:xfrm>
              <a:off x="3685682" y="2845624"/>
              <a:ext cx="29311" cy="45055"/>
              <a:chOff x="3561536" y="2585450"/>
              <a:chExt cx="61539" cy="99045"/>
            </a:xfrm>
          </p:grpSpPr>
          <p:sp>
            <p:nvSpPr>
              <p:cNvPr id="1887" name="Google Shape;1887;p6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89" name="Google Shape;1889;p63"/>
            <p:cNvGrpSpPr/>
            <p:nvPr/>
          </p:nvGrpSpPr>
          <p:grpSpPr>
            <a:xfrm>
              <a:off x="3849905" y="2572252"/>
              <a:ext cx="74339" cy="119559"/>
              <a:chOff x="3906325" y="1984500"/>
              <a:chExt cx="156075" cy="262825"/>
            </a:xfrm>
          </p:grpSpPr>
          <p:sp>
            <p:nvSpPr>
              <p:cNvPr id="1890" name="Google Shape;1890;p6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91" name="Google Shape;1891;p6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63"/>
            <p:cNvGrpSpPr/>
            <p:nvPr/>
          </p:nvGrpSpPr>
          <p:grpSpPr>
            <a:xfrm>
              <a:off x="2654821" y="2414345"/>
              <a:ext cx="667570" cy="558731"/>
              <a:chOff x="1397225" y="1637375"/>
              <a:chExt cx="1401575" cy="1228250"/>
            </a:xfrm>
          </p:grpSpPr>
          <p:sp>
            <p:nvSpPr>
              <p:cNvPr id="1893" name="Google Shape;1893;p6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94" name="Google Shape;1894;p63"/>
              <p:cNvGrpSpPr/>
              <p:nvPr/>
            </p:nvGrpSpPr>
            <p:grpSpPr>
              <a:xfrm>
                <a:off x="1397225" y="1637375"/>
                <a:ext cx="1398775" cy="1228250"/>
                <a:chOff x="1397225" y="1637375"/>
                <a:chExt cx="1398775" cy="1228250"/>
              </a:xfrm>
            </p:grpSpPr>
            <p:sp>
              <p:nvSpPr>
                <p:cNvPr id="1895" name="Google Shape;1895;p6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7" name="Google Shape;1897;p63"/>
            <p:cNvGrpSpPr/>
            <p:nvPr/>
          </p:nvGrpSpPr>
          <p:grpSpPr>
            <a:xfrm>
              <a:off x="3230417" y="3103734"/>
              <a:ext cx="282982" cy="280332"/>
              <a:chOff x="2605700" y="3152850"/>
              <a:chExt cx="594125" cy="616250"/>
            </a:xfrm>
          </p:grpSpPr>
          <p:sp>
            <p:nvSpPr>
              <p:cNvPr id="1898" name="Google Shape;1898;p6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99" name="Google Shape;1899;p6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00" name="Google Shape;1900;p63"/>
            <p:cNvGrpSpPr/>
            <p:nvPr/>
          </p:nvGrpSpPr>
          <p:grpSpPr>
            <a:xfrm>
              <a:off x="3265985" y="3226989"/>
              <a:ext cx="87151" cy="346202"/>
              <a:chOff x="2680375" y="3423800"/>
              <a:chExt cx="182975" cy="761050"/>
            </a:xfrm>
          </p:grpSpPr>
          <p:sp>
            <p:nvSpPr>
              <p:cNvPr id="1901" name="Google Shape;1901;p6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02" name="Google Shape;1902;p6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3"/>
            <p:cNvGrpSpPr/>
            <p:nvPr/>
          </p:nvGrpSpPr>
          <p:grpSpPr>
            <a:xfrm>
              <a:off x="3855466" y="3289811"/>
              <a:ext cx="112514" cy="94210"/>
              <a:chOff x="3918000" y="3561900"/>
              <a:chExt cx="236225" cy="207100"/>
            </a:xfrm>
          </p:grpSpPr>
          <p:sp>
            <p:nvSpPr>
              <p:cNvPr id="1904" name="Google Shape;1904;p6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05" name="Google Shape;1905;p6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6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09" name="Google Shape;1909;p63"/>
            <p:cNvGrpSpPr/>
            <p:nvPr/>
          </p:nvGrpSpPr>
          <p:grpSpPr>
            <a:xfrm>
              <a:off x="2905224" y="2311071"/>
              <a:ext cx="596721" cy="528992"/>
              <a:chOff x="1922950" y="1410350"/>
              <a:chExt cx="1252825" cy="1162875"/>
            </a:xfrm>
          </p:grpSpPr>
          <p:sp>
            <p:nvSpPr>
              <p:cNvPr id="1910" name="Google Shape;1910;p6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26" name="Google Shape;1926;p6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6" name="Google Shape;1946;p6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7" name="Google Shape;1947;p6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63"/>
            <p:cNvGrpSpPr/>
            <p:nvPr/>
          </p:nvGrpSpPr>
          <p:grpSpPr>
            <a:xfrm>
              <a:off x="3280929" y="3294542"/>
              <a:ext cx="109894" cy="272224"/>
              <a:chOff x="2711750" y="3572300"/>
              <a:chExt cx="230725" cy="598425"/>
            </a:xfrm>
          </p:grpSpPr>
          <p:sp>
            <p:nvSpPr>
              <p:cNvPr id="1949" name="Google Shape;1949;p6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6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63"/>
            <p:cNvGrpSpPr/>
            <p:nvPr/>
          </p:nvGrpSpPr>
          <p:grpSpPr>
            <a:xfrm>
              <a:off x="3790439" y="2408636"/>
              <a:ext cx="73017" cy="75684"/>
              <a:chOff x="3781475" y="1624825"/>
              <a:chExt cx="153300" cy="166375"/>
            </a:xfrm>
          </p:grpSpPr>
          <p:sp>
            <p:nvSpPr>
              <p:cNvPr id="1953" name="Google Shape;1953;p6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7" name="Google Shape;1957;p6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4" name="Google Shape;1964;p63"/>
            <p:cNvGrpSpPr/>
            <p:nvPr/>
          </p:nvGrpSpPr>
          <p:grpSpPr>
            <a:xfrm>
              <a:off x="4403342" y="3107749"/>
              <a:ext cx="316680" cy="101374"/>
              <a:chOff x="5068275" y="3161675"/>
              <a:chExt cx="664875" cy="222850"/>
            </a:xfrm>
          </p:grpSpPr>
          <p:sp>
            <p:nvSpPr>
              <p:cNvPr id="1965" name="Google Shape;1965;p6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6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63"/>
            <p:cNvGrpSpPr/>
            <p:nvPr/>
          </p:nvGrpSpPr>
          <p:grpSpPr>
            <a:xfrm>
              <a:off x="3697513" y="2707266"/>
              <a:ext cx="59549" cy="79733"/>
              <a:chOff x="3586375" y="2281300"/>
              <a:chExt cx="125025" cy="175275"/>
            </a:xfrm>
          </p:grpSpPr>
          <p:sp>
            <p:nvSpPr>
              <p:cNvPr id="1999" name="Google Shape;1999;p6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6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63"/>
            <p:cNvGrpSpPr/>
            <p:nvPr/>
          </p:nvGrpSpPr>
          <p:grpSpPr>
            <a:xfrm>
              <a:off x="4513224" y="3221724"/>
              <a:ext cx="274563" cy="280321"/>
              <a:chOff x="5298975" y="3412225"/>
              <a:chExt cx="576450" cy="616225"/>
            </a:xfrm>
          </p:grpSpPr>
          <p:sp>
            <p:nvSpPr>
              <p:cNvPr id="2003" name="Google Shape;2003;p6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04" name="Google Shape;2004;p6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63"/>
            <p:cNvGrpSpPr/>
            <p:nvPr/>
          </p:nvGrpSpPr>
          <p:grpSpPr>
            <a:xfrm>
              <a:off x="4824403" y="3421846"/>
              <a:ext cx="110132" cy="130647"/>
              <a:chOff x="5952300" y="3852150"/>
              <a:chExt cx="231225" cy="287200"/>
            </a:xfrm>
          </p:grpSpPr>
          <p:sp>
            <p:nvSpPr>
              <p:cNvPr id="2006" name="Google Shape;2006;p6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6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63"/>
            <p:cNvGrpSpPr/>
            <p:nvPr/>
          </p:nvGrpSpPr>
          <p:grpSpPr>
            <a:xfrm>
              <a:off x="4295710" y="3079670"/>
              <a:ext cx="14968" cy="27135"/>
              <a:chOff x="4842300" y="3099950"/>
              <a:chExt cx="31425" cy="59650"/>
            </a:xfrm>
          </p:grpSpPr>
          <p:sp>
            <p:nvSpPr>
              <p:cNvPr id="2017" name="Google Shape;2017;p6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6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63"/>
            <p:cNvGrpSpPr/>
            <p:nvPr/>
          </p:nvGrpSpPr>
          <p:grpSpPr>
            <a:xfrm>
              <a:off x="3831056" y="2816010"/>
              <a:ext cx="37378" cy="27612"/>
              <a:chOff x="3866750" y="2520350"/>
              <a:chExt cx="78475" cy="60700"/>
            </a:xfrm>
          </p:grpSpPr>
          <p:sp>
            <p:nvSpPr>
              <p:cNvPr id="2030" name="Google Shape;2030;p6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6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1" name="Google Shape;2051;p6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3" name="Google Shape;2063;p6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63"/>
            <p:cNvGrpSpPr/>
            <p:nvPr/>
          </p:nvGrpSpPr>
          <p:grpSpPr>
            <a:xfrm>
              <a:off x="3632736" y="3051591"/>
              <a:ext cx="63288" cy="45217"/>
              <a:chOff x="3450375" y="3038225"/>
              <a:chExt cx="132875" cy="99400"/>
            </a:xfrm>
          </p:grpSpPr>
          <p:sp>
            <p:nvSpPr>
              <p:cNvPr id="2077" name="Google Shape;2077;p6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6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8" name="Google Shape;2088;p6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8" name="Google Shape;2098;p6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4" name="Google Shape;2104;p6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63"/>
          <p:cNvGrpSpPr/>
          <p:nvPr/>
        </p:nvGrpSpPr>
        <p:grpSpPr>
          <a:xfrm>
            <a:off x="3554131" y="1233340"/>
            <a:ext cx="2078182" cy="1366558"/>
            <a:chOff x="235800" y="830650"/>
            <a:chExt cx="6978450" cy="4588844"/>
          </a:xfrm>
        </p:grpSpPr>
        <p:sp>
          <p:nvSpPr>
            <p:cNvPr id="2115" name="Google Shape;2115;p6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63"/>
          <p:cNvGrpSpPr/>
          <p:nvPr/>
        </p:nvGrpSpPr>
        <p:grpSpPr>
          <a:xfrm>
            <a:off x="742628" y="3064442"/>
            <a:ext cx="2622876" cy="1333540"/>
            <a:chOff x="238125" y="1038125"/>
            <a:chExt cx="7146800" cy="3633625"/>
          </a:xfrm>
        </p:grpSpPr>
        <p:sp>
          <p:nvSpPr>
            <p:cNvPr id="2122" name="Google Shape;2122;p6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63"/>
          <p:cNvGrpSpPr/>
          <p:nvPr/>
        </p:nvGrpSpPr>
        <p:grpSpPr>
          <a:xfrm>
            <a:off x="5857556" y="1206552"/>
            <a:ext cx="2590840" cy="1380235"/>
            <a:chOff x="233350" y="949250"/>
            <a:chExt cx="7137300" cy="3802300"/>
          </a:xfrm>
        </p:grpSpPr>
        <p:sp>
          <p:nvSpPr>
            <p:cNvPr id="3695" name="Google Shape;3695;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3"/>
          <p:cNvGrpSpPr/>
          <p:nvPr/>
        </p:nvGrpSpPr>
        <p:grpSpPr>
          <a:xfrm>
            <a:off x="7671985" y="3251325"/>
            <a:ext cx="104231" cy="320340"/>
            <a:chOff x="7564426" y="3224343"/>
            <a:chExt cx="119985" cy="368801"/>
          </a:xfrm>
        </p:grpSpPr>
        <p:sp>
          <p:nvSpPr>
            <p:cNvPr id="3747" name="Google Shape;3747;p6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63"/>
          <p:cNvGrpSpPr/>
          <p:nvPr/>
        </p:nvGrpSpPr>
        <p:grpSpPr>
          <a:xfrm>
            <a:off x="7371473" y="3245427"/>
            <a:ext cx="189489" cy="332132"/>
            <a:chOff x="8370831" y="3202002"/>
            <a:chExt cx="218129" cy="382376"/>
          </a:xfrm>
        </p:grpSpPr>
        <p:sp>
          <p:nvSpPr>
            <p:cNvPr id="3750" name="Google Shape;3750;p6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3"/>
          <p:cNvGrpSpPr/>
          <p:nvPr/>
        </p:nvGrpSpPr>
        <p:grpSpPr>
          <a:xfrm>
            <a:off x="8094863" y="3656559"/>
            <a:ext cx="309429" cy="267000"/>
            <a:chOff x="6742064" y="3750480"/>
            <a:chExt cx="399315" cy="344560"/>
          </a:xfrm>
        </p:grpSpPr>
        <p:sp>
          <p:nvSpPr>
            <p:cNvPr id="3753" name="Google Shape;3753;p6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3"/>
          <p:cNvGrpSpPr/>
          <p:nvPr/>
        </p:nvGrpSpPr>
        <p:grpSpPr>
          <a:xfrm>
            <a:off x="7633882" y="4007606"/>
            <a:ext cx="180437" cy="281608"/>
            <a:chOff x="7248525" y="3739696"/>
            <a:chExt cx="230531" cy="359790"/>
          </a:xfrm>
        </p:grpSpPr>
        <p:sp>
          <p:nvSpPr>
            <p:cNvPr id="3756" name="Google Shape;3756;p6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3"/>
          <p:cNvGrpSpPr/>
          <p:nvPr/>
        </p:nvGrpSpPr>
        <p:grpSpPr>
          <a:xfrm>
            <a:off x="7879801" y="3650830"/>
            <a:ext cx="162896" cy="278710"/>
            <a:chOff x="7601242" y="3729267"/>
            <a:chExt cx="222566" cy="380803"/>
          </a:xfrm>
        </p:grpSpPr>
        <p:sp>
          <p:nvSpPr>
            <p:cNvPr id="3759" name="Google Shape;3759;p6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6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3"/>
          <p:cNvGrpSpPr/>
          <p:nvPr/>
        </p:nvGrpSpPr>
        <p:grpSpPr>
          <a:xfrm>
            <a:off x="7369446" y="3651971"/>
            <a:ext cx="193543" cy="275990"/>
            <a:chOff x="8304647" y="3738687"/>
            <a:chExt cx="225076" cy="320956"/>
          </a:xfrm>
        </p:grpSpPr>
        <p:sp>
          <p:nvSpPr>
            <p:cNvPr id="3763" name="Google Shape;3763;p6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63"/>
          <p:cNvGrpSpPr/>
          <p:nvPr/>
        </p:nvGrpSpPr>
        <p:grpSpPr>
          <a:xfrm>
            <a:off x="7641939" y="3651971"/>
            <a:ext cx="178492" cy="275990"/>
            <a:chOff x="8615101" y="3738687"/>
            <a:chExt cx="207573" cy="320956"/>
          </a:xfrm>
        </p:grpSpPr>
        <p:sp>
          <p:nvSpPr>
            <p:cNvPr id="3767" name="Google Shape;3767;p6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0" name="Google Shape;3770;p6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63"/>
          <p:cNvGrpSpPr/>
          <p:nvPr/>
        </p:nvGrpSpPr>
        <p:grpSpPr>
          <a:xfrm>
            <a:off x="6036644" y="3773459"/>
            <a:ext cx="557670" cy="511283"/>
            <a:chOff x="6015419" y="3716859"/>
            <a:chExt cx="557671" cy="511283"/>
          </a:xfrm>
        </p:grpSpPr>
        <p:sp>
          <p:nvSpPr>
            <p:cNvPr id="3772" name="Google Shape;3772;p6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63"/>
            <p:cNvGrpSpPr/>
            <p:nvPr/>
          </p:nvGrpSpPr>
          <p:grpSpPr>
            <a:xfrm>
              <a:off x="6036094" y="3716980"/>
              <a:ext cx="529860" cy="510468"/>
              <a:chOff x="6036094" y="3716980"/>
              <a:chExt cx="529860" cy="510468"/>
            </a:xfrm>
          </p:grpSpPr>
          <p:sp>
            <p:nvSpPr>
              <p:cNvPr id="3774" name="Google Shape;3774;p6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4" name="Google Shape;3784;p63"/>
          <p:cNvGrpSpPr/>
          <p:nvPr/>
        </p:nvGrpSpPr>
        <p:grpSpPr>
          <a:xfrm>
            <a:off x="6665529" y="3130228"/>
            <a:ext cx="576302" cy="511871"/>
            <a:chOff x="6644304" y="3073628"/>
            <a:chExt cx="576302" cy="511871"/>
          </a:xfrm>
        </p:grpSpPr>
        <p:sp>
          <p:nvSpPr>
            <p:cNvPr id="3785" name="Google Shape;3785;p6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6" name="Google Shape;3786;p63"/>
            <p:cNvGrpSpPr/>
            <p:nvPr/>
          </p:nvGrpSpPr>
          <p:grpSpPr>
            <a:xfrm>
              <a:off x="6712169" y="3085440"/>
              <a:ext cx="481622" cy="494913"/>
              <a:chOff x="6712169" y="3085440"/>
              <a:chExt cx="481622" cy="494913"/>
            </a:xfrm>
          </p:grpSpPr>
          <p:sp>
            <p:nvSpPr>
              <p:cNvPr id="3787" name="Google Shape;3787;p6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2" name="Google Shape;3792;p6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5" name="Google Shape;3795;p6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6" name="Google Shape;3796;p63"/>
          <p:cNvGrpSpPr/>
          <p:nvPr/>
        </p:nvGrpSpPr>
        <p:grpSpPr>
          <a:xfrm>
            <a:off x="6673379" y="3773223"/>
            <a:ext cx="560631" cy="511352"/>
            <a:chOff x="6652154" y="3716623"/>
            <a:chExt cx="560631" cy="511352"/>
          </a:xfrm>
        </p:grpSpPr>
        <p:sp>
          <p:nvSpPr>
            <p:cNvPr id="3797" name="Google Shape;3797;p6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63"/>
            <p:cNvGrpSpPr/>
            <p:nvPr/>
          </p:nvGrpSpPr>
          <p:grpSpPr>
            <a:xfrm>
              <a:off x="6669657" y="3716715"/>
              <a:ext cx="466779" cy="464290"/>
              <a:chOff x="6669657" y="3716715"/>
              <a:chExt cx="466779" cy="464290"/>
            </a:xfrm>
          </p:grpSpPr>
          <p:sp>
            <p:nvSpPr>
              <p:cNvPr id="3799" name="Google Shape;3799;p6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2" name="Google Shape;3812;p63"/>
          <p:cNvGrpSpPr/>
          <p:nvPr/>
        </p:nvGrpSpPr>
        <p:grpSpPr>
          <a:xfrm>
            <a:off x="7867470" y="4054631"/>
            <a:ext cx="187557" cy="187557"/>
            <a:chOff x="8565775" y="671075"/>
            <a:chExt cx="441000" cy="441000"/>
          </a:xfrm>
        </p:grpSpPr>
        <p:sp>
          <p:nvSpPr>
            <p:cNvPr id="3813" name="Google Shape;3813;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5" name="Google Shape;3815;p6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63"/>
          <p:cNvGrpSpPr/>
          <p:nvPr/>
        </p:nvGrpSpPr>
        <p:grpSpPr>
          <a:xfrm>
            <a:off x="6021325" y="3132850"/>
            <a:ext cx="587871" cy="512373"/>
            <a:chOff x="6000100" y="3076250"/>
            <a:chExt cx="587871" cy="512373"/>
          </a:xfrm>
        </p:grpSpPr>
        <p:sp>
          <p:nvSpPr>
            <p:cNvPr id="3818" name="Google Shape;3818;p6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9" name="Google Shape;3819;p63"/>
            <p:cNvGrpSpPr/>
            <p:nvPr/>
          </p:nvGrpSpPr>
          <p:grpSpPr>
            <a:xfrm>
              <a:off x="6031360" y="3076713"/>
              <a:ext cx="539107" cy="480965"/>
              <a:chOff x="6031360" y="3076713"/>
              <a:chExt cx="539107" cy="480965"/>
            </a:xfrm>
          </p:grpSpPr>
          <p:sp>
            <p:nvSpPr>
              <p:cNvPr id="3820" name="Google Shape;3820;p6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7" name="Google Shape;3827;p63"/>
          <p:cNvGrpSpPr/>
          <p:nvPr/>
        </p:nvGrpSpPr>
        <p:grpSpPr>
          <a:xfrm>
            <a:off x="3597785" y="3065882"/>
            <a:ext cx="2241344" cy="1330656"/>
            <a:chOff x="3597785" y="3065882"/>
            <a:chExt cx="2241344" cy="1330656"/>
          </a:xfrm>
        </p:grpSpPr>
        <p:grpSp>
          <p:nvGrpSpPr>
            <p:cNvPr id="3828" name="Google Shape;3828;p63"/>
            <p:cNvGrpSpPr/>
            <p:nvPr/>
          </p:nvGrpSpPr>
          <p:grpSpPr>
            <a:xfrm>
              <a:off x="5296908" y="3937355"/>
              <a:ext cx="143198" cy="32380"/>
              <a:chOff x="5296908" y="3937355"/>
              <a:chExt cx="143198" cy="32380"/>
            </a:xfrm>
          </p:grpSpPr>
          <p:sp>
            <p:nvSpPr>
              <p:cNvPr id="3829" name="Google Shape;3829;p6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63"/>
              <p:cNvGrpSpPr/>
              <p:nvPr/>
            </p:nvGrpSpPr>
            <p:grpSpPr>
              <a:xfrm>
                <a:off x="5402331" y="3937355"/>
                <a:ext cx="37776" cy="32380"/>
                <a:chOff x="5402331" y="3937355"/>
                <a:chExt cx="37776" cy="32380"/>
              </a:xfrm>
            </p:grpSpPr>
            <p:sp>
              <p:nvSpPr>
                <p:cNvPr id="3831" name="Google Shape;3831;p6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3"/>
              <p:cNvGrpSpPr/>
              <p:nvPr/>
            </p:nvGrpSpPr>
            <p:grpSpPr>
              <a:xfrm>
                <a:off x="5296908" y="3937355"/>
                <a:ext cx="37783" cy="32380"/>
                <a:chOff x="5296908" y="3937355"/>
                <a:chExt cx="37783" cy="32380"/>
              </a:xfrm>
            </p:grpSpPr>
            <p:sp>
              <p:nvSpPr>
                <p:cNvPr id="3834" name="Google Shape;3834;p6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6" name="Google Shape;3836;p63"/>
            <p:cNvGrpSpPr/>
            <p:nvPr/>
          </p:nvGrpSpPr>
          <p:grpSpPr>
            <a:xfrm>
              <a:off x="4724163" y="3119631"/>
              <a:ext cx="120838" cy="84218"/>
              <a:chOff x="4724163" y="3119631"/>
              <a:chExt cx="120838" cy="84218"/>
            </a:xfrm>
          </p:grpSpPr>
          <p:grpSp>
            <p:nvGrpSpPr>
              <p:cNvPr id="3837" name="Google Shape;3837;p63"/>
              <p:cNvGrpSpPr/>
              <p:nvPr/>
            </p:nvGrpSpPr>
            <p:grpSpPr>
              <a:xfrm>
                <a:off x="4746712" y="3132773"/>
                <a:ext cx="86869" cy="56424"/>
                <a:chOff x="4746712" y="3132773"/>
                <a:chExt cx="86869" cy="56424"/>
              </a:xfrm>
            </p:grpSpPr>
            <p:sp>
              <p:nvSpPr>
                <p:cNvPr id="3838" name="Google Shape;3838;p6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3"/>
              <p:cNvGrpSpPr/>
              <p:nvPr/>
            </p:nvGrpSpPr>
            <p:grpSpPr>
              <a:xfrm>
                <a:off x="4773634" y="3143336"/>
                <a:ext cx="37776" cy="32451"/>
                <a:chOff x="4773634" y="3143336"/>
                <a:chExt cx="37776" cy="32451"/>
              </a:xfrm>
            </p:grpSpPr>
            <p:sp>
              <p:nvSpPr>
                <p:cNvPr id="3841" name="Google Shape;3841;p6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3"/>
              <p:cNvGrpSpPr/>
              <p:nvPr/>
            </p:nvGrpSpPr>
            <p:grpSpPr>
              <a:xfrm>
                <a:off x="4724163" y="3131248"/>
                <a:ext cx="37776" cy="32459"/>
                <a:chOff x="4724163" y="3131248"/>
                <a:chExt cx="37776" cy="32459"/>
              </a:xfrm>
            </p:grpSpPr>
            <p:sp>
              <p:nvSpPr>
                <p:cNvPr id="3844" name="Google Shape;3844;p6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63"/>
              <p:cNvGrpSpPr/>
              <p:nvPr/>
            </p:nvGrpSpPr>
            <p:grpSpPr>
              <a:xfrm>
                <a:off x="4755081" y="3176054"/>
                <a:ext cx="32357" cy="27795"/>
                <a:chOff x="4755081" y="3176054"/>
                <a:chExt cx="32357" cy="27795"/>
              </a:xfrm>
            </p:grpSpPr>
            <p:sp>
              <p:nvSpPr>
                <p:cNvPr id="3847" name="Google Shape;3847;p6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3"/>
              <p:cNvGrpSpPr/>
              <p:nvPr/>
            </p:nvGrpSpPr>
            <p:grpSpPr>
              <a:xfrm>
                <a:off x="4812550" y="3119631"/>
                <a:ext cx="32451" cy="27803"/>
                <a:chOff x="4812550" y="3119631"/>
                <a:chExt cx="32451" cy="27803"/>
              </a:xfrm>
            </p:grpSpPr>
            <p:sp>
              <p:nvSpPr>
                <p:cNvPr id="3850" name="Google Shape;3850;p6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2" name="Google Shape;3852;p63"/>
            <p:cNvGrpSpPr/>
            <p:nvPr/>
          </p:nvGrpSpPr>
          <p:grpSpPr>
            <a:xfrm>
              <a:off x="5382826" y="4027197"/>
              <a:ext cx="268967" cy="250422"/>
              <a:chOff x="5382826" y="4027197"/>
              <a:chExt cx="268967" cy="250422"/>
            </a:xfrm>
          </p:grpSpPr>
          <p:grpSp>
            <p:nvGrpSpPr>
              <p:cNvPr id="3853" name="Google Shape;3853;p63"/>
              <p:cNvGrpSpPr/>
              <p:nvPr/>
            </p:nvGrpSpPr>
            <p:grpSpPr>
              <a:xfrm>
                <a:off x="5405280" y="4042510"/>
                <a:ext cx="237570" cy="218647"/>
                <a:chOff x="5405280" y="4042510"/>
                <a:chExt cx="237570" cy="218647"/>
              </a:xfrm>
            </p:grpSpPr>
            <p:sp>
              <p:nvSpPr>
                <p:cNvPr id="3854" name="Google Shape;3854;p6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3"/>
              <p:cNvGrpSpPr/>
              <p:nvPr/>
            </p:nvGrpSpPr>
            <p:grpSpPr>
              <a:xfrm>
                <a:off x="5382826" y="4125549"/>
                <a:ext cx="37776" cy="32380"/>
                <a:chOff x="5382826" y="4125549"/>
                <a:chExt cx="37776" cy="32380"/>
              </a:xfrm>
            </p:grpSpPr>
            <p:sp>
              <p:nvSpPr>
                <p:cNvPr id="3861" name="Google Shape;3861;p6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3"/>
              <p:cNvGrpSpPr/>
              <p:nvPr/>
            </p:nvGrpSpPr>
            <p:grpSpPr>
              <a:xfrm>
                <a:off x="5475680" y="4195587"/>
                <a:ext cx="37783" cy="32364"/>
                <a:chOff x="5475680" y="4195587"/>
                <a:chExt cx="37783" cy="32364"/>
              </a:xfrm>
            </p:grpSpPr>
            <p:sp>
              <p:nvSpPr>
                <p:cNvPr id="3864" name="Google Shape;3864;p6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3"/>
              <p:cNvGrpSpPr/>
              <p:nvPr/>
            </p:nvGrpSpPr>
            <p:grpSpPr>
              <a:xfrm>
                <a:off x="5532575" y="4027197"/>
                <a:ext cx="33308" cy="32262"/>
                <a:chOff x="5532575" y="4027197"/>
                <a:chExt cx="33308" cy="32262"/>
              </a:xfrm>
            </p:grpSpPr>
            <p:sp>
              <p:nvSpPr>
                <p:cNvPr id="3867" name="Google Shape;3867;p6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3"/>
              <p:cNvGrpSpPr/>
              <p:nvPr/>
            </p:nvGrpSpPr>
            <p:grpSpPr>
              <a:xfrm>
                <a:off x="5590706" y="4245348"/>
                <a:ext cx="33497" cy="32270"/>
                <a:chOff x="5590706" y="4245348"/>
                <a:chExt cx="33497" cy="32270"/>
              </a:xfrm>
            </p:grpSpPr>
            <p:sp>
              <p:nvSpPr>
                <p:cNvPr id="3870" name="Google Shape;3870;p6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3"/>
              <p:cNvGrpSpPr/>
              <p:nvPr/>
            </p:nvGrpSpPr>
            <p:grpSpPr>
              <a:xfrm>
                <a:off x="5618681" y="4109677"/>
                <a:ext cx="33112" cy="32357"/>
                <a:chOff x="5618681" y="4109677"/>
                <a:chExt cx="33112" cy="32357"/>
              </a:xfrm>
            </p:grpSpPr>
            <p:sp>
              <p:nvSpPr>
                <p:cNvPr id="3873" name="Google Shape;3873;p6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3"/>
              <p:cNvGrpSpPr/>
              <p:nvPr/>
            </p:nvGrpSpPr>
            <p:grpSpPr>
              <a:xfrm>
                <a:off x="5479298" y="4128262"/>
                <a:ext cx="31405" cy="26906"/>
                <a:chOff x="5479298" y="4128262"/>
                <a:chExt cx="31405" cy="26906"/>
              </a:xfrm>
            </p:grpSpPr>
            <p:sp>
              <p:nvSpPr>
                <p:cNvPr id="3876" name="Google Shape;3876;p6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3"/>
              <p:cNvGrpSpPr/>
              <p:nvPr/>
            </p:nvGrpSpPr>
            <p:grpSpPr>
              <a:xfrm>
                <a:off x="5582903" y="4180116"/>
                <a:ext cx="31499" cy="26898"/>
                <a:chOff x="5582903" y="4180116"/>
                <a:chExt cx="31499" cy="26898"/>
              </a:xfrm>
            </p:grpSpPr>
            <p:sp>
              <p:nvSpPr>
                <p:cNvPr id="3879" name="Google Shape;3879;p6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1" name="Google Shape;3881;p63"/>
            <p:cNvGrpSpPr/>
            <p:nvPr/>
          </p:nvGrpSpPr>
          <p:grpSpPr>
            <a:xfrm>
              <a:off x="3977681" y="3230323"/>
              <a:ext cx="94584" cy="84085"/>
              <a:chOff x="3977681" y="3230323"/>
              <a:chExt cx="94584" cy="84085"/>
            </a:xfrm>
          </p:grpSpPr>
          <p:grpSp>
            <p:nvGrpSpPr>
              <p:cNvPr id="3882" name="Google Shape;3882;p63"/>
              <p:cNvGrpSpPr/>
              <p:nvPr/>
            </p:nvGrpSpPr>
            <p:grpSpPr>
              <a:xfrm>
                <a:off x="4000135" y="3243041"/>
                <a:ext cx="59570" cy="57186"/>
                <a:chOff x="4000135" y="3243041"/>
                <a:chExt cx="59570" cy="57186"/>
              </a:xfrm>
            </p:grpSpPr>
            <p:sp>
              <p:nvSpPr>
                <p:cNvPr id="3883" name="Google Shape;3883;p6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63"/>
              <p:cNvGrpSpPr/>
              <p:nvPr/>
            </p:nvGrpSpPr>
            <p:grpSpPr>
              <a:xfrm>
                <a:off x="3977681" y="3245872"/>
                <a:ext cx="37783" cy="32380"/>
                <a:chOff x="3977681" y="3245872"/>
                <a:chExt cx="37783" cy="32380"/>
              </a:xfrm>
            </p:grpSpPr>
            <p:sp>
              <p:nvSpPr>
                <p:cNvPr id="3887" name="Google Shape;3887;p6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63"/>
              <p:cNvGrpSpPr/>
              <p:nvPr/>
            </p:nvGrpSpPr>
            <p:grpSpPr>
              <a:xfrm>
                <a:off x="4040860" y="3262672"/>
                <a:ext cx="31405" cy="27001"/>
                <a:chOff x="4040860" y="3262672"/>
                <a:chExt cx="31405" cy="27001"/>
              </a:xfrm>
            </p:grpSpPr>
            <p:sp>
              <p:nvSpPr>
                <p:cNvPr id="3890" name="Google Shape;3890;p6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3"/>
              <p:cNvGrpSpPr/>
              <p:nvPr/>
            </p:nvGrpSpPr>
            <p:grpSpPr>
              <a:xfrm>
                <a:off x="4021072" y="3230323"/>
                <a:ext cx="31397" cy="26906"/>
                <a:chOff x="4021072" y="3230323"/>
                <a:chExt cx="31397" cy="26906"/>
              </a:xfrm>
            </p:grpSpPr>
            <p:sp>
              <p:nvSpPr>
                <p:cNvPr id="3893" name="Google Shape;3893;p6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3"/>
              <p:cNvGrpSpPr/>
              <p:nvPr/>
            </p:nvGrpSpPr>
            <p:grpSpPr>
              <a:xfrm>
                <a:off x="4001472" y="3287462"/>
                <a:ext cx="31499" cy="26945"/>
                <a:chOff x="4001472" y="3287462"/>
                <a:chExt cx="31499" cy="26945"/>
              </a:xfrm>
            </p:grpSpPr>
            <p:sp>
              <p:nvSpPr>
                <p:cNvPr id="3896" name="Google Shape;3896;p6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63"/>
            <p:cNvGrpSpPr/>
            <p:nvPr/>
          </p:nvGrpSpPr>
          <p:grpSpPr>
            <a:xfrm>
              <a:off x="4084715" y="3258865"/>
              <a:ext cx="184961" cy="137268"/>
              <a:chOff x="4084715" y="3258865"/>
              <a:chExt cx="184961" cy="137268"/>
            </a:xfrm>
          </p:grpSpPr>
          <p:grpSp>
            <p:nvGrpSpPr>
              <p:cNvPr id="3899" name="Google Shape;3899;p63"/>
              <p:cNvGrpSpPr/>
              <p:nvPr/>
            </p:nvGrpSpPr>
            <p:grpSpPr>
              <a:xfrm>
                <a:off x="4107453" y="3271583"/>
                <a:ext cx="153470" cy="110275"/>
                <a:chOff x="4107453" y="3271583"/>
                <a:chExt cx="153470" cy="110275"/>
              </a:xfrm>
            </p:grpSpPr>
            <p:sp>
              <p:nvSpPr>
                <p:cNvPr id="3900" name="Google Shape;3900;p6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3"/>
              <p:cNvGrpSpPr/>
              <p:nvPr/>
            </p:nvGrpSpPr>
            <p:grpSpPr>
              <a:xfrm>
                <a:off x="4136947" y="3258865"/>
                <a:ext cx="31499" cy="27001"/>
                <a:chOff x="4136947" y="3258865"/>
                <a:chExt cx="31499" cy="27001"/>
              </a:xfrm>
            </p:grpSpPr>
            <p:sp>
              <p:nvSpPr>
                <p:cNvPr id="3905" name="Google Shape;3905;p6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3"/>
              <p:cNvGrpSpPr/>
              <p:nvPr/>
            </p:nvGrpSpPr>
            <p:grpSpPr>
              <a:xfrm>
                <a:off x="4084715" y="3266478"/>
                <a:ext cx="31468" cy="26898"/>
                <a:chOff x="4084715" y="3266478"/>
                <a:chExt cx="31468" cy="26898"/>
              </a:xfrm>
            </p:grpSpPr>
            <p:sp>
              <p:nvSpPr>
                <p:cNvPr id="3908" name="Google Shape;3908;p6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3"/>
              <p:cNvGrpSpPr/>
              <p:nvPr/>
            </p:nvGrpSpPr>
            <p:grpSpPr>
              <a:xfrm>
                <a:off x="4159213" y="3279849"/>
                <a:ext cx="31405" cy="26945"/>
                <a:chOff x="4159213" y="3279849"/>
                <a:chExt cx="31405" cy="26945"/>
              </a:xfrm>
            </p:grpSpPr>
            <p:sp>
              <p:nvSpPr>
                <p:cNvPr id="3911" name="Google Shape;3911;p6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3"/>
              <p:cNvGrpSpPr/>
              <p:nvPr/>
            </p:nvGrpSpPr>
            <p:grpSpPr>
              <a:xfrm>
                <a:off x="4201550" y="3266502"/>
                <a:ext cx="31405" cy="26883"/>
                <a:chOff x="4201550" y="3266502"/>
                <a:chExt cx="31405" cy="26883"/>
              </a:xfrm>
            </p:grpSpPr>
            <p:sp>
              <p:nvSpPr>
                <p:cNvPr id="3914" name="Google Shape;3914;p6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3"/>
              <p:cNvGrpSpPr/>
              <p:nvPr/>
            </p:nvGrpSpPr>
            <p:grpSpPr>
              <a:xfrm>
                <a:off x="4201550" y="3338278"/>
                <a:ext cx="31405" cy="26930"/>
                <a:chOff x="4201550" y="3338278"/>
                <a:chExt cx="31405" cy="26930"/>
              </a:xfrm>
            </p:grpSpPr>
            <p:sp>
              <p:nvSpPr>
                <p:cNvPr id="3917" name="Google Shape;3917;p6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63"/>
              <p:cNvGrpSpPr/>
              <p:nvPr/>
            </p:nvGrpSpPr>
            <p:grpSpPr>
              <a:xfrm>
                <a:off x="4238272" y="3369132"/>
                <a:ext cx="31405" cy="27001"/>
                <a:chOff x="4238272" y="3369132"/>
                <a:chExt cx="31405" cy="27001"/>
              </a:xfrm>
            </p:grpSpPr>
            <p:sp>
              <p:nvSpPr>
                <p:cNvPr id="3920" name="Google Shape;3920;p6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2" name="Google Shape;3922;p63"/>
            <p:cNvGrpSpPr/>
            <p:nvPr/>
          </p:nvGrpSpPr>
          <p:grpSpPr>
            <a:xfrm>
              <a:off x="4068639" y="3200169"/>
              <a:ext cx="77643" cy="37272"/>
              <a:chOff x="4068639" y="3200169"/>
              <a:chExt cx="77643" cy="37272"/>
            </a:xfrm>
          </p:grpSpPr>
          <p:sp>
            <p:nvSpPr>
              <p:cNvPr id="3923" name="Google Shape;3923;p6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4" name="Google Shape;3924;p63"/>
              <p:cNvGrpSpPr/>
              <p:nvPr/>
            </p:nvGrpSpPr>
            <p:grpSpPr>
              <a:xfrm>
                <a:off x="4114878" y="3200169"/>
                <a:ext cx="31405" cy="26993"/>
                <a:chOff x="4114878" y="3200169"/>
                <a:chExt cx="31405" cy="26993"/>
              </a:xfrm>
            </p:grpSpPr>
            <p:sp>
              <p:nvSpPr>
                <p:cNvPr id="3925" name="Google Shape;3925;p6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63"/>
              <p:cNvGrpSpPr/>
              <p:nvPr/>
            </p:nvGrpSpPr>
            <p:grpSpPr>
              <a:xfrm>
                <a:off x="4068639" y="3210535"/>
                <a:ext cx="31499" cy="26906"/>
                <a:chOff x="4068639" y="3210535"/>
                <a:chExt cx="31499" cy="26906"/>
              </a:xfrm>
            </p:grpSpPr>
            <p:sp>
              <p:nvSpPr>
                <p:cNvPr id="3928" name="Google Shape;3928;p6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0" name="Google Shape;3930;p63"/>
            <p:cNvGrpSpPr/>
            <p:nvPr/>
          </p:nvGrpSpPr>
          <p:grpSpPr>
            <a:xfrm>
              <a:off x="3869702" y="3066935"/>
              <a:ext cx="382664" cy="190294"/>
              <a:chOff x="3869702" y="3066935"/>
              <a:chExt cx="382664" cy="190294"/>
            </a:xfrm>
          </p:grpSpPr>
          <p:grpSp>
            <p:nvGrpSpPr>
              <p:cNvPr id="3931" name="Google Shape;3931;p63"/>
              <p:cNvGrpSpPr/>
              <p:nvPr/>
            </p:nvGrpSpPr>
            <p:grpSpPr>
              <a:xfrm>
                <a:off x="3888633" y="3082351"/>
                <a:ext cx="351172" cy="160698"/>
                <a:chOff x="3888633" y="3082351"/>
                <a:chExt cx="351172" cy="160698"/>
              </a:xfrm>
            </p:grpSpPr>
            <p:sp>
              <p:nvSpPr>
                <p:cNvPr id="3932" name="Google Shape;3932;p6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3"/>
              <p:cNvGrpSpPr/>
              <p:nvPr/>
            </p:nvGrpSpPr>
            <p:grpSpPr>
              <a:xfrm>
                <a:off x="4143703" y="3066935"/>
                <a:ext cx="37783" cy="32357"/>
                <a:chOff x="4143703" y="3066935"/>
                <a:chExt cx="37783" cy="32357"/>
              </a:xfrm>
            </p:grpSpPr>
            <p:sp>
              <p:nvSpPr>
                <p:cNvPr id="3939" name="Google Shape;3939;p6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63"/>
              <p:cNvGrpSpPr/>
              <p:nvPr/>
            </p:nvGrpSpPr>
            <p:grpSpPr>
              <a:xfrm>
                <a:off x="4044565" y="3103563"/>
                <a:ext cx="37783" cy="32451"/>
                <a:chOff x="4044565" y="3103563"/>
                <a:chExt cx="37783" cy="32451"/>
              </a:xfrm>
            </p:grpSpPr>
            <p:sp>
              <p:nvSpPr>
                <p:cNvPr id="3942" name="Google Shape;3942;p6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63"/>
              <p:cNvGrpSpPr/>
              <p:nvPr/>
            </p:nvGrpSpPr>
            <p:grpSpPr>
              <a:xfrm>
                <a:off x="4017454" y="3188237"/>
                <a:ext cx="37776" cy="32357"/>
                <a:chOff x="4017454" y="3188237"/>
                <a:chExt cx="37776" cy="32357"/>
              </a:xfrm>
            </p:grpSpPr>
            <p:sp>
              <p:nvSpPr>
                <p:cNvPr id="3945" name="Google Shape;3945;p6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3"/>
              <p:cNvGrpSpPr/>
              <p:nvPr/>
            </p:nvGrpSpPr>
            <p:grpSpPr>
              <a:xfrm>
                <a:off x="3921548" y="3157509"/>
                <a:ext cx="37783" cy="32357"/>
                <a:chOff x="3921548" y="3157509"/>
                <a:chExt cx="37783" cy="32357"/>
              </a:xfrm>
            </p:grpSpPr>
            <p:sp>
              <p:nvSpPr>
                <p:cNvPr id="3948" name="Google Shape;3948;p6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3"/>
              <p:cNvGrpSpPr/>
              <p:nvPr/>
            </p:nvGrpSpPr>
            <p:grpSpPr>
              <a:xfrm>
                <a:off x="3939056" y="3211620"/>
                <a:ext cx="37783" cy="32380"/>
                <a:chOff x="3939056" y="3211620"/>
                <a:chExt cx="37783" cy="32380"/>
              </a:xfrm>
            </p:grpSpPr>
            <p:sp>
              <p:nvSpPr>
                <p:cNvPr id="3951" name="Google Shape;3951;p6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3"/>
              <p:cNvGrpSpPr/>
              <p:nvPr/>
            </p:nvGrpSpPr>
            <p:grpSpPr>
              <a:xfrm>
                <a:off x="4176240" y="3136965"/>
                <a:ext cx="31405" cy="26930"/>
                <a:chOff x="4176240" y="3136965"/>
                <a:chExt cx="31405" cy="26930"/>
              </a:xfrm>
            </p:grpSpPr>
            <p:sp>
              <p:nvSpPr>
                <p:cNvPr id="3954" name="Google Shape;3954;p6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3"/>
              <p:cNvGrpSpPr/>
              <p:nvPr/>
            </p:nvGrpSpPr>
            <p:grpSpPr>
              <a:xfrm>
                <a:off x="4133148" y="3152593"/>
                <a:ext cx="31499" cy="27001"/>
                <a:chOff x="4133148" y="3152593"/>
                <a:chExt cx="31499" cy="27001"/>
              </a:xfrm>
            </p:grpSpPr>
            <p:sp>
              <p:nvSpPr>
                <p:cNvPr id="3957" name="Google Shape;3957;p6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3"/>
              <p:cNvGrpSpPr/>
              <p:nvPr/>
            </p:nvGrpSpPr>
            <p:grpSpPr>
              <a:xfrm>
                <a:off x="4220866" y="3073534"/>
                <a:ext cx="31499" cy="26898"/>
                <a:chOff x="4220866" y="3073534"/>
                <a:chExt cx="31499" cy="26898"/>
              </a:xfrm>
            </p:grpSpPr>
            <p:sp>
              <p:nvSpPr>
                <p:cNvPr id="3960" name="Google Shape;3960;p6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3"/>
              <p:cNvGrpSpPr/>
              <p:nvPr/>
            </p:nvGrpSpPr>
            <p:grpSpPr>
              <a:xfrm>
                <a:off x="3869702" y="3230323"/>
                <a:ext cx="31499" cy="26906"/>
                <a:chOff x="3869702" y="3230323"/>
                <a:chExt cx="31499" cy="26906"/>
              </a:xfrm>
            </p:grpSpPr>
            <p:sp>
              <p:nvSpPr>
                <p:cNvPr id="3963" name="Google Shape;3963;p6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5" name="Google Shape;3965;p63"/>
            <p:cNvGrpSpPr/>
            <p:nvPr/>
          </p:nvGrpSpPr>
          <p:grpSpPr>
            <a:xfrm>
              <a:off x="4271383" y="3065882"/>
              <a:ext cx="304556" cy="341663"/>
              <a:chOff x="4271383" y="3065882"/>
              <a:chExt cx="304556" cy="341663"/>
            </a:xfrm>
          </p:grpSpPr>
          <p:grpSp>
            <p:nvGrpSpPr>
              <p:cNvPr id="3966" name="Google Shape;3966;p63"/>
              <p:cNvGrpSpPr/>
              <p:nvPr/>
            </p:nvGrpSpPr>
            <p:grpSpPr>
              <a:xfrm>
                <a:off x="4293838" y="3078639"/>
                <a:ext cx="269353" cy="311973"/>
                <a:chOff x="4293838" y="3078639"/>
                <a:chExt cx="269353" cy="311973"/>
              </a:xfrm>
            </p:grpSpPr>
            <p:sp>
              <p:nvSpPr>
                <p:cNvPr id="3967" name="Google Shape;3967;p6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63"/>
              <p:cNvGrpSpPr/>
              <p:nvPr/>
            </p:nvGrpSpPr>
            <p:grpSpPr>
              <a:xfrm>
                <a:off x="4538164" y="3342061"/>
                <a:ext cx="37776" cy="32380"/>
                <a:chOff x="4538164" y="3342061"/>
                <a:chExt cx="37776" cy="32380"/>
              </a:xfrm>
            </p:grpSpPr>
            <p:sp>
              <p:nvSpPr>
                <p:cNvPr id="3985" name="Google Shape;3985;p6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63"/>
              <p:cNvGrpSpPr/>
              <p:nvPr/>
            </p:nvGrpSpPr>
            <p:grpSpPr>
              <a:xfrm>
                <a:off x="4271383" y="3194742"/>
                <a:ext cx="37783" cy="32420"/>
                <a:chOff x="4271383" y="3194742"/>
                <a:chExt cx="37783" cy="32420"/>
              </a:xfrm>
            </p:grpSpPr>
            <p:sp>
              <p:nvSpPr>
                <p:cNvPr id="3988" name="Google Shape;3988;p6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63"/>
              <p:cNvGrpSpPr/>
              <p:nvPr/>
            </p:nvGrpSpPr>
            <p:grpSpPr>
              <a:xfrm>
                <a:off x="4284416" y="3084058"/>
                <a:ext cx="37783" cy="32357"/>
                <a:chOff x="4284416" y="3084058"/>
                <a:chExt cx="37783" cy="32357"/>
              </a:xfrm>
            </p:grpSpPr>
            <p:sp>
              <p:nvSpPr>
                <p:cNvPr id="3991" name="Google Shape;3991;p6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63"/>
              <p:cNvGrpSpPr/>
              <p:nvPr/>
            </p:nvGrpSpPr>
            <p:grpSpPr>
              <a:xfrm>
                <a:off x="4478697" y="3297561"/>
                <a:ext cx="37776" cy="32451"/>
                <a:chOff x="4478697" y="3297561"/>
                <a:chExt cx="37776" cy="32451"/>
              </a:xfrm>
            </p:grpSpPr>
            <p:sp>
              <p:nvSpPr>
                <p:cNvPr id="3994" name="Google Shape;3994;p6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63"/>
              <p:cNvGrpSpPr/>
              <p:nvPr/>
            </p:nvGrpSpPr>
            <p:grpSpPr>
              <a:xfrm>
                <a:off x="4411813" y="3331711"/>
                <a:ext cx="37776" cy="32451"/>
                <a:chOff x="4411813" y="3331711"/>
                <a:chExt cx="37776" cy="32451"/>
              </a:xfrm>
            </p:grpSpPr>
            <p:sp>
              <p:nvSpPr>
                <p:cNvPr id="3997" name="Google Shape;3997;p6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63"/>
              <p:cNvGrpSpPr/>
              <p:nvPr/>
            </p:nvGrpSpPr>
            <p:grpSpPr>
              <a:xfrm>
                <a:off x="4337984" y="3375188"/>
                <a:ext cx="37776" cy="32357"/>
                <a:chOff x="4337984" y="3375188"/>
                <a:chExt cx="37776" cy="32357"/>
              </a:xfrm>
            </p:grpSpPr>
            <p:sp>
              <p:nvSpPr>
                <p:cNvPr id="4000" name="Google Shape;4000;p6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63"/>
              <p:cNvGrpSpPr/>
              <p:nvPr/>
            </p:nvGrpSpPr>
            <p:grpSpPr>
              <a:xfrm>
                <a:off x="4494867" y="3090530"/>
                <a:ext cx="37878" cy="32451"/>
                <a:chOff x="4494867" y="3090530"/>
                <a:chExt cx="37878" cy="32451"/>
              </a:xfrm>
            </p:grpSpPr>
            <p:sp>
              <p:nvSpPr>
                <p:cNvPr id="4003" name="Google Shape;4003;p6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63"/>
              <p:cNvGrpSpPr/>
              <p:nvPr/>
            </p:nvGrpSpPr>
            <p:grpSpPr>
              <a:xfrm>
                <a:off x="4525124" y="3207774"/>
                <a:ext cx="37783" cy="32420"/>
                <a:chOff x="4525124" y="3207774"/>
                <a:chExt cx="37783" cy="32420"/>
              </a:xfrm>
            </p:grpSpPr>
            <p:sp>
              <p:nvSpPr>
                <p:cNvPr id="4006" name="Google Shape;4006;p6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63"/>
              <p:cNvGrpSpPr/>
              <p:nvPr/>
            </p:nvGrpSpPr>
            <p:grpSpPr>
              <a:xfrm>
                <a:off x="4440544" y="3176479"/>
                <a:ext cx="31499" cy="26898"/>
                <a:chOff x="4440544" y="3176479"/>
                <a:chExt cx="31499" cy="26898"/>
              </a:xfrm>
            </p:grpSpPr>
            <p:sp>
              <p:nvSpPr>
                <p:cNvPr id="4009" name="Google Shape;4009;p6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63"/>
              <p:cNvGrpSpPr/>
              <p:nvPr/>
            </p:nvGrpSpPr>
            <p:grpSpPr>
              <a:xfrm>
                <a:off x="4350545" y="3156400"/>
                <a:ext cx="31405" cy="27001"/>
                <a:chOff x="4350545" y="3156400"/>
                <a:chExt cx="31405" cy="27001"/>
              </a:xfrm>
            </p:grpSpPr>
            <p:sp>
              <p:nvSpPr>
                <p:cNvPr id="4012" name="Google Shape;4012;p6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3"/>
              <p:cNvGrpSpPr/>
              <p:nvPr/>
            </p:nvGrpSpPr>
            <p:grpSpPr>
              <a:xfrm>
                <a:off x="4376703" y="3255058"/>
                <a:ext cx="31405" cy="27001"/>
                <a:chOff x="4376703" y="3255058"/>
                <a:chExt cx="31405" cy="27001"/>
              </a:xfrm>
            </p:grpSpPr>
            <p:sp>
              <p:nvSpPr>
                <p:cNvPr id="4015" name="Google Shape;4015;p6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63"/>
              <p:cNvGrpSpPr/>
              <p:nvPr/>
            </p:nvGrpSpPr>
            <p:grpSpPr>
              <a:xfrm>
                <a:off x="4331322" y="3283656"/>
                <a:ext cx="31405" cy="26945"/>
                <a:chOff x="4331322" y="3283656"/>
                <a:chExt cx="31405" cy="26945"/>
              </a:xfrm>
            </p:grpSpPr>
            <p:sp>
              <p:nvSpPr>
                <p:cNvPr id="4018" name="Google Shape;4018;p6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63"/>
              <p:cNvGrpSpPr/>
              <p:nvPr/>
            </p:nvGrpSpPr>
            <p:grpSpPr>
              <a:xfrm>
                <a:off x="4380510" y="3065882"/>
                <a:ext cx="31405" cy="26938"/>
                <a:chOff x="4380510" y="3065882"/>
                <a:chExt cx="31405" cy="26938"/>
              </a:xfrm>
            </p:grpSpPr>
            <p:sp>
              <p:nvSpPr>
                <p:cNvPr id="4021" name="Google Shape;4021;p6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3" name="Google Shape;4023;p63"/>
            <p:cNvGrpSpPr/>
            <p:nvPr/>
          </p:nvGrpSpPr>
          <p:grpSpPr>
            <a:xfrm>
              <a:off x="4558998" y="3188237"/>
              <a:ext cx="1280131" cy="1052746"/>
              <a:chOff x="4558998" y="3188237"/>
              <a:chExt cx="1280131" cy="1052746"/>
            </a:xfrm>
          </p:grpSpPr>
          <p:sp>
            <p:nvSpPr>
              <p:cNvPr id="4024" name="Google Shape;4024;p6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63"/>
              <p:cNvGrpSpPr/>
              <p:nvPr/>
            </p:nvGrpSpPr>
            <p:grpSpPr>
              <a:xfrm>
                <a:off x="4579164" y="3203653"/>
                <a:ext cx="1244833" cy="1020397"/>
                <a:chOff x="4579164" y="3203653"/>
                <a:chExt cx="1244833" cy="1020397"/>
              </a:xfrm>
            </p:grpSpPr>
            <p:sp>
              <p:nvSpPr>
                <p:cNvPr id="4026" name="Google Shape;4026;p6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8" name="Google Shape;4028;p63"/>
                <p:cNvGrpSpPr/>
                <p:nvPr/>
              </p:nvGrpSpPr>
              <p:grpSpPr>
                <a:xfrm>
                  <a:off x="4579164" y="3203653"/>
                  <a:ext cx="1244833" cy="1020397"/>
                  <a:chOff x="4579164" y="3203653"/>
                  <a:chExt cx="1244833" cy="1020397"/>
                </a:xfrm>
              </p:grpSpPr>
              <p:sp>
                <p:nvSpPr>
                  <p:cNvPr id="4029" name="Google Shape;4029;p6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1" name="Google Shape;4031;p63"/>
                  <p:cNvGrpSpPr/>
                  <p:nvPr/>
                </p:nvGrpSpPr>
                <p:grpSpPr>
                  <a:xfrm>
                    <a:off x="4579164" y="3203653"/>
                    <a:ext cx="1244833" cy="1020397"/>
                    <a:chOff x="4579164" y="3203653"/>
                    <a:chExt cx="1244833" cy="1020397"/>
                  </a:xfrm>
                </p:grpSpPr>
                <p:sp>
                  <p:nvSpPr>
                    <p:cNvPr id="4032" name="Google Shape;4032;p6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0" name="Google Shape;4040;p63"/>
                    <p:cNvGrpSpPr/>
                    <p:nvPr/>
                  </p:nvGrpSpPr>
                  <p:grpSpPr>
                    <a:xfrm>
                      <a:off x="4579164" y="3203653"/>
                      <a:ext cx="1244833" cy="1020397"/>
                      <a:chOff x="4579164" y="3203653"/>
                      <a:chExt cx="1244833" cy="1020397"/>
                    </a:xfrm>
                  </p:grpSpPr>
                  <p:sp>
                    <p:nvSpPr>
                      <p:cNvPr id="4041" name="Google Shape;4041;p6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63"/>
                      <p:cNvGrpSpPr/>
                      <p:nvPr/>
                    </p:nvGrpSpPr>
                    <p:grpSpPr>
                      <a:xfrm>
                        <a:off x="4579164" y="3203653"/>
                        <a:ext cx="1244833" cy="1020397"/>
                        <a:chOff x="4579164" y="3203653"/>
                        <a:chExt cx="1244833" cy="1020397"/>
                      </a:xfrm>
                    </p:grpSpPr>
                    <p:sp>
                      <p:nvSpPr>
                        <p:cNvPr id="4056" name="Google Shape;4056;p6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63"/>
                        <p:cNvGrpSpPr/>
                        <p:nvPr/>
                      </p:nvGrpSpPr>
                      <p:grpSpPr>
                        <a:xfrm>
                          <a:off x="4579164" y="3203653"/>
                          <a:ext cx="1244833" cy="1020397"/>
                          <a:chOff x="4579164" y="3203653"/>
                          <a:chExt cx="1244833" cy="1020397"/>
                        </a:xfrm>
                      </p:grpSpPr>
                      <p:sp>
                        <p:nvSpPr>
                          <p:cNvPr id="4081" name="Google Shape;4081;p6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63"/>
                          <p:cNvGrpSpPr/>
                          <p:nvPr/>
                        </p:nvGrpSpPr>
                        <p:grpSpPr>
                          <a:xfrm>
                            <a:off x="4579164" y="3203653"/>
                            <a:ext cx="1244833" cy="1020397"/>
                            <a:chOff x="4579164" y="3203653"/>
                            <a:chExt cx="1244833" cy="1020397"/>
                          </a:xfrm>
                        </p:grpSpPr>
                        <p:sp>
                          <p:nvSpPr>
                            <p:cNvPr id="4083" name="Google Shape;4083;p6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63"/>
                            <p:cNvGrpSpPr/>
                            <p:nvPr/>
                          </p:nvGrpSpPr>
                          <p:grpSpPr>
                            <a:xfrm>
                              <a:off x="4579164" y="3203653"/>
                              <a:ext cx="1244833" cy="1020397"/>
                              <a:chOff x="4579164" y="3203653"/>
                              <a:chExt cx="1244833" cy="1020397"/>
                            </a:xfrm>
                          </p:grpSpPr>
                          <p:sp>
                            <p:nvSpPr>
                              <p:cNvPr id="4091" name="Google Shape;4091;p6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4" name="Google Shape;4104;p63"/>
                              <p:cNvGrpSpPr/>
                              <p:nvPr/>
                            </p:nvGrpSpPr>
                            <p:grpSpPr>
                              <a:xfrm>
                                <a:off x="4579164" y="3203653"/>
                                <a:ext cx="1244833" cy="1020397"/>
                                <a:chOff x="4579164" y="3203653"/>
                                <a:chExt cx="1244833" cy="1020397"/>
                              </a:xfrm>
                            </p:grpSpPr>
                            <p:sp>
                              <p:nvSpPr>
                                <p:cNvPr id="4105" name="Google Shape;4105;p6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2" name="Google Shape;4112;p63"/>
                                <p:cNvGrpSpPr/>
                                <p:nvPr/>
                              </p:nvGrpSpPr>
                              <p:grpSpPr>
                                <a:xfrm>
                                  <a:off x="4579164" y="3203653"/>
                                  <a:ext cx="1244833" cy="1020397"/>
                                  <a:chOff x="4579164" y="3203653"/>
                                  <a:chExt cx="1244833" cy="1020397"/>
                                </a:xfrm>
                              </p:grpSpPr>
                              <p:sp>
                                <p:nvSpPr>
                                  <p:cNvPr id="4113" name="Google Shape;4113;p6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8" name="Google Shape;4118;p63"/>
                                  <p:cNvGrpSpPr/>
                                  <p:nvPr/>
                                </p:nvGrpSpPr>
                                <p:grpSpPr>
                                  <a:xfrm>
                                    <a:off x="4579164" y="3203653"/>
                                    <a:ext cx="1244833" cy="1020397"/>
                                    <a:chOff x="4579164" y="3203653"/>
                                    <a:chExt cx="1244833" cy="1020397"/>
                                  </a:xfrm>
                                </p:grpSpPr>
                                <p:sp>
                                  <p:nvSpPr>
                                    <p:cNvPr id="4119" name="Google Shape;4119;p6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23" name="Google Shape;4123;p6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26" name="Google Shape;4126;p6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27" name="Google Shape;4127;p63"/>
              <p:cNvGrpSpPr/>
              <p:nvPr/>
            </p:nvGrpSpPr>
            <p:grpSpPr>
              <a:xfrm>
                <a:off x="4595437" y="3598775"/>
                <a:ext cx="37776" cy="32451"/>
                <a:chOff x="4595437" y="3598775"/>
                <a:chExt cx="37776" cy="32451"/>
              </a:xfrm>
            </p:grpSpPr>
            <p:sp>
              <p:nvSpPr>
                <p:cNvPr id="4128" name="Google Shape;4128;p6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63"/>
              <p:cNvGrpSpPr/>
              <p:nvPr/>
            </p:nvGrpSpPr>
            <p:grpSpPr>
              <a:xfrm>
                <a:off x="4641864" y="3524443"/>
                <a:ext cx="37776" cy="32380"/>
                <a:chOff x="4641864" y="3524443"/>
                <a:chExt cx="37776" cy="32380"/>
              </a:xfrm>
            </p:grpSpPr>
            <p:sp>
              <p:nvSpPr>
                <p:cNvPr id="4131" name="Google Shape;4131;p6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3"/>
              <p:cNvGrpSpPr/>
              <p:nvPr/>
            </p:nvGrpSpPr>
            <p:grpSpPr>
              <a:xfrm>
                <a:off x="4648431" y="3893901"/>
                <a:ext cx="37776" cy="32357"/>
                <a:chOff x="4648431" y="3893901"/>
                <a:chExt cx="37776" cy="32357"/>
              </a:xfrm>
            </p:grpSpPr>
            <p:sp>
              <p:nvSpPr>
                <p:cNvPr id="4134" name="Google Shape;4134;p6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63"/>
              <p:cNvGrpSpPr/>
              <p:nvPr/>
            </p:nvGrpSpPr>
            <p:grpSpPr>
              <a:xfrm>
                <a:off x="4567752" y="3722908"/>
                <a:ext cx="37870" cy="32380"/>
                <a:chOff x="4567752" y="3722908"/>
                <a:chExt cx="37870" cy="32380"/>
              </a:xfrm>
            </p:grpSpPr>
            <p:sp>
              <p:nvSpPr>
                <p:cNvPr id="4137" name="Google Shape;4137;p6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3"/>
              <p:cNvGrpSpPr/>
              <p:nvPr/>
            </p:nvGrpSpPr>
            <p:grpSpPr>
              <a:xfrm>
                <a:off x="4617506" y="3652052"/>
                <a:ext cx="37783" cy="32357"/>
                <a:chOff x="4617506" y="3652052"/>
                <a:chExt cx="37783" cy="32357"/>
              </a:xfrm>
            </p:grpSpPr>
            <p:sp>
              <p:nvSpPr>
                <p:cNvPr id="4140" name="Google Shape;4140;p6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63"/>
              <p:cNvGrpSpPr/>
              <p:nvPr/>
            </p:nvGrpSpPr>
            <p:grpSpPr>
              <a:xfrm>
                <a:off x="4739005" y="3554149"/>
                <a:ext cx="37870" cy="32357"/>
                <a:chOff x="4739005" y="3554149"/>
                <a:chExt cx="37870" cy="32357"/>
              </a:xfrm>
            </p:grpSpPr>
            <p:sp>
              <p:nvSpPr>
                <p:cNvPr id="4143" name="Google Shape;4143;p6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63"/>
              <p:cNvGrpSpPr/>
              <p:nvPr/>
            </p:nvGrpSpPr>
            <p:grpSpPr>
              <a:xfrm>
                <a:off x="4806557" y="3630258"/>
                <a:ext cx="37776" cy="32364"/>
                <a:chOff x="4806557" y="3630258"/>
                <a:chExt cx="37776" cy="32364"/>
              </a:xfrm>
            </p:grpSpPr>
            <p:sp>
              <p:nvSpPr>
                <p:cNvPr id="4146" name="Google Shape;4146;p6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3"/>
              <p:cNvGrpSpPr/>
              <p:nvPr/>
            </p:nvGrpSpPr>
            <p:grpSpPr>
              <a:xfrm>
                <a:off x="4737007" y="4004357"/>
                <a:ext cx="37870" cy="32357"/>
                <a:chOff x="4737007" y="4004357"/>
                <a:chExt cx="37870" cy="32357"/>
              </a:xfrm>
            </p:grpSpPr>
            <p:sp>
              <p:nvSpPr>
                <p:cNvPr id="4149" name="Google Shape;4149;p6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63"/>
              <p:cNvGrpSpPr/>
              <p:nvPr/>
            </p:nvGrpSpPr>
            <p:grpSpPr>
              <a:xfrm>
                <a:off x="4773634" y="4208627"/>
                <a:ext cx="37776" cy="32357"/>
                <a:chOff x="4773634" y="4208627"/>
                <a:chExt cx="37776" cy="32357"/>
              </a:xfrm>
            </p:grpSpPr>
            <p:sp>
              <p:nvSpPr>
                <p:cNvPr id="4152" name="Google Shape;4152;p6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63"/>
              <p:cNvGrpSpPr/>
              <p:nvPr/>
            </p:nvGrpSpPr>
            <p:grpSpPr>
              <a:xfrm>
                <a:off x="4888282" y="4074764"/>
                <a:ext cx="37776" cy="32451"/>
                <a:chOff x="4888282" y="4074764"/>
                <a:chExt cx="37776" cy="32451"/>
              </a:xfrm>
            </p:grpSpPr>
            <p:sp>
              <p:nvSpPr>
                <p:cNvPr id="4155" name="Google Shape;4155;p6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3"/>
              <p:cNvGrpSpPr/>
              <p:nvPr/>
            </p:nvGrpSpPr>
            <p:grpSpPr>
              <a:xfrm>
                <a:off x="4901315" y="3804271"/>
                <a:ext cx="37776" cy="32364"/>
                <a:chOff x="4901315" y="3804271"/>
                <a:chExt cx="37776" cy="32364"/>
              </a:xfrm>
            </p:grpSpPr>
            <p:sp>
              <p:nvSpPr>
                <p:cNvPr id="4158" name="Google Shape;4158;p6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63"/>
              <p:cNvGrpSpPr/>
              <p:nvPr/>
            </p:nvGrpSpPr>
            <p:grpSpPr>
              <a:xfrm>
                <a:off x="4866394" y="3715035"/>
                <a:ext cx="37846" cy="32357"/>
                <a:chOff x="4866394" y="3715035"/>
                <a:chExt cx="37846" cy="32357"/>
              </a:xfrm>
            </p:grpSpPr>
            <p:sp>
              <p:nvSpPr>
                <p:cNvPr id="4161" name="Google Shape;4161;p6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63"/>
              <p:cNvGrpSpPr/>
              <p:nvPr/>
            </p:nvGrpSpPr>
            <p:grpSpPr>
              <a:xfrm>
                <a:off x="4979233" y="3839798"/>
                <a:ext cx="37878" cy="32420"/>
                <a:chOff x="4979233" y="3839798"/>
                <a:chExt cx="37878" cy="32420"/>
              </a:xfrm>
            </p:grpSpPr>
            <p:sp>
              <p:nvSpPr>
                <p:cNvPr id="4164" name="Google Shape;4164;p6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63"/>
              <p:cNvGrpSpPr/>
              <p:nvPr/>
            </p:nvGrpSpPr>
            <p:grpSpPr>
              <a:xfrm>
                <a:off x="4790662" y="3679147"/>
                <a:ext cx="37783" cy="32380"/>
                <a:chOff x="4790662" y="3679147"/>
                <a:chExt cx="37783" cy="32380"/>
              </a:xfrm>
            </p:grpSpPr>
            <p:sp>
              <p:nvSpPr>
                <p:cNvPr id="4167" name="Google Shape;4167;p6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3"/>
              <p:cNvGrpSpPr/>
              <p:nvPr/>
            </p:nvGrpSpPr>
            <p:grpSpPr>
              <a:xfrm>
                <a:off x="4857263" y="3557861"/>
                <a:ext cx="37776" cy="32357"/>
                <a:chOff x="4857263" y="3557861"/>
                <a:chExt cx="37776" cy="32357"/>
              </a:xfrm>
            </p:grpSpPr>
            <p:sp>
              <p:nvSpPr>
                <p:cNvPr id="4170" name="Google Shape;4170;p6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3"/>
              <p:cNvGrpSpPr/>
              <p:nvPr/>
            </p:nvGrpSpPr>
            <p:grpSpPr>
              <a:xfrm>
                <a:off x="4883902" y="3648033"/>
                <a:ext cx="37783" cy="32380"/>
                <a:chOff x="4883902" y="3648033"/>
                <a:chExt cx="37783" cy="32380"/>
              </a:xfrm>
            </p:grpSpPr>
            <p:sp>
              <p:nvSpPr>
                <p:cNvPr id="4173" name="Google Shape;4173;p6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63"/>
              <p:cNvGrpSpPr/>
              <p:nvPr/>
            </p:nvGrpSpPr>
            <p:grpSpPr>
              <a:xfrm>
                <a:off x="4907780" y="3347220"/>
                <a:ext cx="37878" cy="32357"/>
                <a:chOff x="4907780" y="3347220"/>
                <a:chExt cx="37878" cy="32357"/>
              </a:xfrm>
            </p:grpSpPr>
            <p:sp>
              <p:nvSpPr>
                <p:cNvPr id="4176" name="Google Shape;4176;p6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63"/>
              <p:cNvGrpSpPr/>
              <p:nvPr/>
            </p:nvGrpSpPr>
            <p:grpSpPr>
              <a:xfrm>
                <a:off x="5065048" y="3738150"/>
                <a:ext cx="37783" cy="32364"/>
                <a:chOff x="5065048" y="3738150"/>
                <a:chExt cx="37783" cy="32364"/>
              </a:xfrm>
            </p:grpSpPr>
            <p:sp>
              <p:nvSpPr>
                <p:cNvPr id="4179" name="Google Shape;4179;p6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63"/>
              <p:cNvGrpSpPr/>
              <p:nvPr/>
            </p:nvGrpSpPr>
            <p:grpSpPr>
              <a:xfrm>
                <a:off x="5071616" y="3284615"/>
                <a:ext cx="37783" cy="32357"/>
                <a:chOff x="5071616" y="3284615"/>
                <a:chExt cx="37783" cy="32357"/>
              </a:xfrm>
            </p:grpSpPr>
            <p:sp>
              <p:nvSpPr>
                <p:cNvPr id="4182" name="Google Shape;4182;p6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63"/>
              <p:cNvGrpSpPr/>
              <p:nvPr/>
            </p:nvGrpSpPr>
            <p:grpSpPr>
              <a:xfrm>
                <a:off x="5389291" y="3759921"/>
                <a:ext cx="37783" cy="32380"/>
                <a:chOff x="5389291" y="3759921"/>
                <a:chExt cx="37783" cy="32380"/>
              </a:xfrm>
            </p:grpSpPr>
            <p:sp>
              <p:nvSpPr>
                <p:cNvPr id="4185" name="Google Shape;4185;p6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3"/>
              <p:cNvGrpSpPr/>
              <p:nvPr/>
            </p:nvGrpSpPr>
            <p:grpSpPr>
              <a:xfrm>
                <a:off x="5431534" y="3632932"/>
                <a:ext cx="37878" cy="32451"/>
                <a:chOff x="5431534" y="3632932"/>
                <a:chExt cx="37878" cy="32451"/>
              </a:xfrm>
            </p:grpSpPr>
            <p:sp>
              <p:nvSpPr>
                <p:cNvPr id="4188" name="Google Shape;4188;p6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63"/>
              <p:cNvGrpSpPr/>
              <p:nvPr/>
            </p:nvGrpSpPr>
            <p:grpSpPr>
              <a:xfrm>
                <a:off x="5540755" y="3544829"/>
                <a:ext cx="37783" cy="32357"/>
                <a:chOff x="5540755" y="3544829"/>
                <a:chExt cx="37783" cy="32357"/>
              </a:xfrm>
            </p:grpSpPr>
            <p:sp>
              <p:nvSpPr>
                <p:cNvPr id="4191" name="Google Shape;4191;p6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3"/>
              <p:cNvGrpSpPr/>
              <p:nvPr/>
            </p:nvGrpSpPr>
            <p:grpSpPr>
              <a:xfrm>
                <a:off x="5579293" y="3412107"/>
                <a:ext cx="37776" cy="32357"/>
                <a:chOff x="5579293" y="3412107"/>
                <a:chExt cx="37776" cy="32357"/>
              </a:xfrm>
            </p:grpSpPr>
            <p:sp>
              <p:nvSpPr>
                <p:cNvPr id="4194" name="Google Shape;4194;p6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3"/>
              <p:cNvGrpSpPr/>
              <p:nvPr/>
            </p:nvGrpSpPr>
            <p:grpSpPr>
              <a:xfrm>
                <a:off x="5801346" y="3284615"/>
                <a:ext cx="37783" cy="32357"/>
                <a:chOff x="5801346" y="3284615"/>
                <a:chExt cx="37783" cy="32357"/>
              </a:xfrm>
            </p:grpSpPr>
            <p:sp>
              <p:nvSpPr>
                <p:cNvPr id="4197" name="Google Shape;4197;p6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3"/>
              <p:cNvGrpSpPr/>
              <p:nvPr/>
            </p:nvGrpSpPr>
            <p:grpSpPr>
              <a:xfrm>
                <a:off x="5763578" y="3399067"/>
                <a:ext cx="37776" cy="32364"/>
                <a:chOff x="5763578" y="3399067"/>
                <a:chExt cx="37776" cy="32364"/>
              </a:xfrm>
            </p:grpSpPr>
            <p:sp>
              <p:nvSpPr>
                <p:cNvPr id="4200" name="Google Shape;4200;p6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63"/>
              <p:cNvGrpSpPr/>
              <p:nvPr/>
            </p:nvGrpSpPr>
            <p:grpSpPr>
              <a:xfrm>
                <a:off x="5395858" y="3230952"/>
                <a:ext cx="37776" cy="32364"/>
                <a:chOff x="5395858" y="3230952"/>
                <a:chExt cx="37776" cy="32364"/>
              </a:xfrm>
            </p:grpSpPr>
            <p:sp>
              <p:nvSpPr>
                <p:cNvPr id="4203" name="Google Shape;4203;p6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63"/>
              <p:cNvGrpSpPr/>
              <p:nvPr/>
            </p:nvGrpSpPr>
            <p:grpSpPr>
              <a:xfrm>
                <a:off x="5264088" y="3188237"/>
                <a:ext cx="37776" cy="32357"/>
                <a:chOff x="5264088" y="3188237"/>
                <a:chExt cx="37776" cy="32357"/>
              </a:xfrm>
            </p:grpSpPr>
            <p:sp>
              <p:nvSpPr>
                <p:cNvPr id="4206" name="Google Shape;4206;p6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63"/>
              <p:cNvGrpSpPr/>
              <p:nvPr/>
            </p:nvGrpSpPr>
            <p:grpSpPr>
              <a:xfrm>
                <a:off x="5585758" y="3237425"/>
                <a:ext cx="37878" cy="32357"/>
                <a:chOff x="5585758" y="3237425"/>
                <a:chExt cx="37878" cy="32357"/>
              </a:xfrm>
            </p:grpSpPr>
            <p:sp>
              <p:nvSpPr>
                <p:cNvPr id="4209" name="Google Shape;4209;p6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63"/>
              <p:cNvGrpSpPr/>
              <p:nvPr/>
            </p:nvGrpSpPr>
            <p:grpSpPr>
              <a:xfrm>
                <a:off x="4874196" y="3291088"/>
                <a:ext cx="37878" cy="32451"/>
                <a:chOff x="4874196" y="3291088"/>
                <a:chExt cx="37878" cy="32451"/>
              </a:xfrm>
            </p:grpSpPr>
            <p:sp>
              <p:nvSpPr>
                <p:cNvPr id="4212" name="Google Shape;4212;p6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3"/>
              <p:cNvGrpSpPr/>
              <p:nvPr/>
            </p:nvGrpSpPr>
            <p:grpSpPr>
              <a:xfrm>
                <a:off x="5197770" y="3785466"/>
                <a:ext cx="37783" cy="32427"/>
                <a:chOff x="5197770" y="3785466"/>
                <a:chExt cx="37783" cy="32427"/>
              </a:xfrm>
            </p:grpSpPr>
            <p:sp>
              <p:nvSpPr>
                <p:cNvPr id="4215" name="Google Shape;4215;p6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3"/>
              <p:cNvGrpSpPr/>
              <p:nvPr/>
            </p:nvGrpSpPr>
            <p:grpSpPr>
              <a:xfrm>
                <a:off x="5177699" y="3492117"/>
                <a:ext cx="37776" cy="32357"/>
                <a:chOff x="5177699" y="3492117"/>
                <a:chExt cx="37776" cy="32357"/>
              </a:xfrm>
            </p:grpSpPr>
            <p:sp>
              <p:nvSpPr>
                <p:cNvPr id="4218" name="Google Shape;4218;p6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63"/>
              <p:cNvGrpSpPr/>
              <p:nvPr/>
            </p:nvGrpSpPr>
            <p:grpSpPr>
              <a:xfrm>
                <a:off x="5349431" y="3622346"/>
                <a:ext cx="37870" cy="32380"/>
                <a:chOff x="5349431" y="3622346"/>
                <a:chExt cx="37870" cy="32380"/>
              </a:xfrm>
            </p:grpSpPr>
            <p:sp>
              <p:nvSpPr>
                <p:cNvPr id="4221" name="Google Shape;4221;p6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3"/>
              <p:cNvGrpSpPr/>
              <p:nvPr/>
            </p:nvGrpSpPr>
            <p:grpSpPr>
              <a:xfrm>
                <a:off x="5068855" y="3563980"/>
                <a:ext cx="53954" cy="46223"/>
                <a:chOff x="5068855" y="3563980"/>
                <a:chExt cx="53954" cy="46223"/>
              </a:xfrm>
            </p:grpSpPr>
            <p:sp>
              <p:nvSpPr>
                <p:cNvPr id="4224" name="Google Shape;4224;p6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63"/>
              <p:cNvGrpSpPr/>
              <p:nvPr/>
            </p:nvGrpSpPr>
            <p:grpSpPr>
              <a:xfrm>
                <a:off x="5037654" y="3392507"/>
                <a:ext cx="37870" cy="32451"/>
                <a:chOff x="5037654" y="3392507"/>
                <a:chExt cx="37870" cy="32451"/>
              </a:xfrm>
            </p:grpSpPr>
            <p:sp>
              <p:nvSpPr>
                <p:cNvPr id="4227" name="Google Shape;4227;p6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63"/>
              <p:cNvGrpSpPr/>
              <p:nvPr/>
            </p:nvGrpSpPr>
            <p:grpSpPr>
              <a:xfrm>
                <a:off x="5456560" y="3368629"/>
                <a:ext cx="37870" cy="32451"/>
                <a:chOff x="5456560" y="3368629"/>
                <a:chExt cx="37870" cy="32451"/>
              </a:xfrm>
            </p:grpSpPr>
            <p:sp>
              <p:nvSpPr>
                <p:cNvPr id="4230" name="Google Shape;4230;p6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63"/>
              <p:cNvGrpSpPr/>
              <p:nvPr/>
            </p:nvGrpSpPr>
            <p:grpSpPr>
              <a:xfrm>
                <a:off x="4755749" y="3501516"/>
                <a:ext cx="46246" cy="39608"/>
                <a:chOff x="4755749" y="3501516"/>
                <a:chExt cx="46246" cy="39608"/>
              </a:xfrm>
            </p:grpSpPr>
            <p:sp>
              <p:nvSpPr>
                <p:cNvPr id="4233" name="Google Shape;4233;p6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63"/>
              <p:cNvGrpSpPr/>
              <p:nvPr/>
            </p:nvGrpSpPr>
            <p:grpSpPr>
              <a:xfrm>
                <a:off x="4681346" y="3485582"/>
                <a:ext cx="37783" cy="32427"/>
                <a:chOff x="4681346" y="3485582"/>
                <a:chExt cx="37783" cy="32427"/>
              </a:xfrm>
            </p:grpSpPr>
            <p:sp>
              <p:nvSpPr>
                <p:cNvPr id="4236" name="Google Shape;4236;p6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3"/>
              <p:cNvGrpSpPr/>
              <p:nvPr/>
            </p:nvGrpSpPr>
            <p:grpSpPr>
              <a:xfrm>
                <a:off x="4767067" y="3291088"/>
                <a:ext cx="37878" cy="32451"/>
                <a:chOff x="4767067" y="3291088"/>
                <a:chExt cx="37878" cy="32451"/>
              </a:xfrm>
            </p:grpSpPr>
            <p:sp>
              <p:nvSpPr>
                <p:cNvPr id="4239" name="Google Shape;4239;p6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3"/>
              <p:cNvGrpSpPr/>
              <p:nvPr/>
            </p:nvGrpSpPr>
            <p:grpSpPr>
              <a:xfrm>
                <a:off x="4687819" y="3405539"/>
                <a:ext cx="37776" cy="32451"/>
                <a:chOff x="4687819" y="3405539"/>
                <a:chExt cx="37776" cy="32451"/>
              </a:xfrm>
            </p:grpSpPr>
            <p:sp>
              <p:nvSpPr>
                <p:cNvPr id="4242" name="Google Shape;4242;p6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3"/>
              <p:cNvGrpSpPr/>
              <p:nvPr/>
            </p:nvGrpSpPr>
            <p:grpSpPr>
              <a:xfrm>
                <a:off x="4923101" y="3444809"/>
                <a:ext cx="52813" cy="45318"/>
                <a:chOff x="4923101" y="3444809"/>
                <a:chExt cx="52813" cy="45318"/>
              </a:xfrm>
            </p:grpSpPr>
            <p:sp>
              <p:nvSpPr>
                <p:cNvPr id="4245" name="Google Shape;4245;p6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3"/>
              <p:cNvGrpSpPr/>
              <p:nvPr/>
            </p:nvGrpSpPr>
            <p:grpSpPr>
              <a:xfrm>
                <a:off x="4846040" y="3654750"/>
                <a:ext cx="31405" cy="26993"/>
                <a:chOff x="4846040" y="3654750"/>
                <a:chExt cx="31405" cy="26993"/>
              </a:xfrm>
            </p:grpSpPr>
            <p:sp>
              <p:nvSpPr>
                <p:cNvPr id="4248" name="Google Shape;4248;p6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63"/>
              <p:cNvGrpSpPr/>
              <p:nvPr/>
            </p:nvGrpSpPr>
            <p:grpSpPr>
              <a:xfrm>
                <a:off x="4925673" y="3691700"/>
                <a:ext cx="40253" cy="34472"/>
                <a:chOff x="4925673" y="3691700"/>
                <a:chExt cx="40253" cy="34472"/>
              </a:xfrm>
            </p:grpSpPr>
            <p:sp>
              <p:nvSpPr>
                <p:cNvPr id="4251" name="Google Shape;4251;p6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63"/>
              <p:cNvGrpSpPr/>
              <p:nvPr/>
            </p:nvGrpSpPr>
            <p:grpSpPr>
              <a:xfrm>
                <a:off x="4894653" y="3740848"/>
                <a:ext cx="31405" cy="26906"/>
                <a:chOff x="4894653" y="3740848"/>
                <a:chExt cx="31405" cy="26906"/>
              </a:xfrm>
            </p:grpSpPr>
            <p:sp>
              <p:nvSpPr>
                <p:cNvPr id="4254" name="Google Shape;4254;p6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63"/>
              <p:cNvGrpSpPr/>
              <p:nvPr/>
            </p:nvGrpSpPr>
            <p:grpSpPr>
              <a:xfrm>
                <a:off x="4962300" y="3696348"/>
                <a:ext cx="38255" cy="32773"/>
                <a:chOff x="4962300" y="3696348"/>
                <a:chExt cx="38255" cy="32773"/>
              </a:xfrm>
            </p:grpSpPr>
            <p:sp>
              <p:nvSpPr>
                <p:cNvPr id="4257" name="Google Shape;4257;p6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63"/>
              <p:cNvGrpSpPr/>
              <p:nvPr/>
            </p:nvGrpSpPr>
            <p:grpSpPr>
              <a:xfrm>
                <a:off x="4980185" y="3743349"/>
                <a:ext cx="31499" cy="26969"/>
                <a:chOff x="4980185" y="3743349"/>
                <a:chExt cx="31499" cy="26969"/>
              </a:xfrm>
            </p:grpSpPr>
            <p:sp>
              <p:nvSpPr>
                <p:cNvPr id="4260" name="Google Shape;4260;p6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63"/>
              <p:cNvGrpSpPr/>
              <p:nvPr/>
            </p:nvGrpSpPr>
            <p:grpSpPr>
              <a:xfrm>
                <a:off x="5013768" y="3734312"/>
                <a:ext cx="31499" cy="26969"/>
                <a:chOff x="5013768" y="3734312"/>
                <a:chExt cx="31499" cy="26969"/>
              </a:xfrm>
            </p:grpSpPr>
            <p:sp>
              <p:nvSpPr>
                <p:cNvPr id="4263" name="Google Shape;4263;p6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3"/>
              <p:cNvGrpSpPr/>
              <p:nvPr/>
            </p:nvGrpSpPr>
            <p:grpSpPr>
              <a:xfrm>
                <a:off x="5036703" y="3764545"/>
                <a:ext cx="31499" cy="26898"/>
                <a:chOff x="5036703" y="3764545"/>
                <a:chExt cx="31499" cy="26898"/>
              </a:xfrm>
            </p:grpSpPr>
            <p:sp>
              <p:nvSpPr>
                <p:cNvPr id="4266" name="Google Shape;4266;p6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63"/>
              <p:cNvGrpSpPr/>
              <p:nvPr/>
            </p:nvGrpSpPr>
            <p:grpSpPr>
              <a:xfrm>
                <a:off x="4953546" y="3768352"/>
                <a:ext cx="31405" cy="26898"/>
                <a:chOff x="4953546" y="3768352"/>
                <a:chExt cx="31405" cy="26898"/>
              </a:xfrm>
            </p:grpSpPr>
            <p:sp>
              <p:nvSpPr>
                <p:cNvPr id="4269" name="Google Shape;4269;p6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63"/>
              <p:cNvGrpSpPr/>
              <p:nvPr/>
            </p:nvGrpSpPr>
            <p:grpSpPr>
              <a:xfrm>
                <a:off x="4964770" y="3814016"/>
                <a:ext cx="31499" cy="26993"/>
                <a:chOff x="4964770" y="3814016"/>
                <a:chExt cx="31499" cy="26993"/>
              </a:xfrm>
            </p:grpSpPr>
            <p:sp>
              <p:nvSpPr>
                <p:cNvPr id="4272" name="Google Shape;4272;p6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3"/>
              <p:cNvGrpSpPr/>
              <p:nvPr/>
            </p:nvGrpSpPr>
            <p:grpSpPr>
              <a:xfrm>
                <a:off x="4923290" y="3800504"/>
                <a:ext cx="31468" cy="26898"/>
                <a:chOff x="4923290" y="3800504"/>
                <a:chExt cx="31468" cy="26898"/>
              </a:xfrm>
            </p:grpSpPr>
            <p:sp>
              <p:nvSpPr>
                <p:cNvPr id="4275" name="Google Shape;4275;p6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63"/>
              <p:cNvGrpSpPr/>
              <p:nvPr/>
            </p:nvGrpSpPr>
            <p:grpSpPr>
              <a:xfrm>
                <a:off x="5108534" y="3650943"/>
                <a:ext cx="31405" cy="26993"/>
                <a:chOff x="5108534" y="3650943"/>
                <a:chExt cx="31405" cy="26993"/>
              </a:xfrm>
            </p:grpSpPr>
            <p:sp>
              <p:nvSpPr>
                <p:cNvPr id="4278" name="Google Shape;4278;p6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3"/>
              <p:cNvGrpSpPr/>
              <p:nvPr/>
            </p:nvGrpSpPr>
            <p:grpSpPr>
              <a:xfrm>
                <a:off x="5119380" y="3760739"/>
                <a:ext cx="31499" cy="26993"/>
                <a:chOff x="5119380" y="3760739"/>
                <a:chExt cx="31499" cy="26993"/>
              </a:xfrm>
            </p:grpSpPr>
            <p:sp>
              <p:nvSpPr>
                <p:cNvPr id="4281" name="Google Shape;4281;p6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3"/>
              <p:cNvGrpSpPr/>
              <p:nvPr/>
            </p:nvGrpSpPr>
            <p:grpSpPr>
              <a:xfrm>
                <a:off x="5119380" y="3788235"/>
                <a:ext cx="31499" cy="26993"/>
                <a:chOff x="5119380" y="3788235"/>
                <a:chExt cx="31499" cy="26993"/>
              </a:xfrm>
            </p:grpSpPr>
            <p:sp>
              <p:nvSpPr>
                <p:cNvPr id="4284" name="Google Shape;4284;p6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63"/>
              <p:cNvGrpSpPr/>
              <p:nvPr/>
            </p:nvGrpSpPr>
            <p:grpSpPr>
              <a:xfrm>
                <a:off x="5158005" y="3875284"/>
                <a:ext cx="31405" cy="27001"/>
                <a:chOff x="5158005" y="3875284"/>
                <a:chExt cx="31405" cy="27001"/>
              </a:xfrm>
            </p:grpSpPr>
            <p:sp>
              <p:nvSpPr>
                <p:cNvPr id="4287" name="Google Shape;4287;p6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3"/>
              <p:cNvGrpSpPr/>
              <p:nvPr/>
            </p:nvGrpSpPr>
            <p:grpSpPr>
              <a:xfrm>
                <a:off x="5233163" y="3764545"/>
                <a:ext cx="31499" cy="26898"/>
                <a:chOff x="5233163" y="3764545"/>
                <a:chExt cx="31499" cy="26898"/>
              </a:xfrm>
            </p:grpSpPr>
            <p:sp>
              <p:nvSpPr>
                <p:cNvPr id="4290" name="Google Shape;4290;p6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3"/>
              <p:cNvGrpSpPr/>
              <p:nvPr/>
            </p:nvGrpSpPr>
            <p:grpSpPr>
              <a:xfrm>
                <a:off x="5276168" y="3805545"/>
                <a:ext cx="31499" cy="26906"/>
                <a:chOff x="5276168" y="3805545"/>
                <a:chExt cx="31499" cy="26906"/>
              </a:xfrm>
            </p:grpSpPr>
            <p:sp>
              <p:nvSpPr>
                <p:cNvPr id="4293" name="Google Shape;4293;p6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3"/>
              <p:cNvGrpSpPr/>
              <p:nvPr/>
            </p:nvGrpSpPr>
            <p:grpSpPr>
              <a:xfrm>
                <a:off x="5294053" y="3851933"/>
                <a:ext cx="31405" cy="26945"/>
                <a:chOff x="5294053" y="3851933"/>
                <a:chExt cx="31405" cy="26945"/>
              </a:xfrm>
            </p:grpSpPr>
            <p:sp>
              <p:nvSpPr>
                <p:cNvPr id="4296" name="Google Shape;4296;p6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3"/>
              <p:cNvGrpSpPr/>
              <p:nvPr/>
            </p:nvGrpSpPr>
            <p:grpSpPr>
              <a:xfrm>
                <a:off x="5341723" y="3851902"/>
                <a:ext cx="31405" cy="26977"/>
                <a:chOff x="5341723" y="3851902"/>
                <a:chExt cx="31405" cy="26977"/>
              </a:xfrm>
            </p:grpSpPr>
            <p:sp>
              <p:nvSpPr>
                <p:cNvPr id="4299" name="Google Shape;4299;p6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3"/>
              <p:cNvGrpSpPr/>
              <p:nvPr/>
            </p:nvGrpSpPr>
            <p:grpSpPr>
              <a:xfrm>
                <a:off x="5054871" y="3507855"/>
                <a:ext cx="31405" cy="26993"/>
                <a:chOff x="5054871" y="3507855"/>
                <a:chExt cx="31405" cy="26993"/>
              </a:xfrm>
            </p:grpSpPr>
            <p:sp>
              <p:nvSpPr>
                <p:cNvPr id="4302" name="Google Shape;4302;p6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3"/>
              <p:cNvGrpSpPr/>
              <p:nvPr/>
            </p:nvGrpSpPr>
            <p:grpSpPr>
              <a:xfrm>
                <a:off x="4876579" y="3675325"/>
                <a:ext cx="31405" cy="26969"/>
                <a:chOff x="4876579" y="3675325"/>
                <a:chExt cx="31405" cy="26969"/>
              </a:xfrm>
            </p:grpSpPr>
            <p:sp>
              <p:nvSpPr>
                <p:cNvPr id="4305" name="Google Shape;4305;p6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3"/>
              <p:cNvGrpSpPr/>
              <p:nvPr/>
            </p:nvGrpSpPr>
            <p:grpSpPr>
              <a:xfrm>
                <a:off x="4842233" y="3688333"/>
                <a:ext cx="31405" cy="26993"/>
                <a:chOff x="4842233" y="3688333"/>
                <a:chExt cx="31405" cy="26993"/>
              </a:xfrm>
            </p:grpSpPr>
            <p:sp>
              <p:nvSpPr>
                <p:cNvPr id="4308" name="Google Shape;4308;p6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3"/>
              <p:cNvGrpSpPr/>
              <p:nvPr/>
            </p:nvGrpSpPr>
            <p:grpSpPr>
              <a:xfrm>
                <a:off x="5187876" y="3608032"/>
                <a:ext cx="31405" cy="27001"/>
                <a:chOff x="5187876" y="3608032"/>
                <a:chExt cx="31405" cy="27001"/>
              </a:xfrm>
            </p:grpSpPr>
            <p:sp>
              <p:nvSpPr>
                <p:cNvPr id="4311" name="Google Shape;4311;p6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3" name="Google Shape;4313;p6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63"/>
              <p:cNvGrpSpPr/>
              <p:nvPr/>
            </p:nvGrpSpPr>
            <p:grpSpPr>
              <a:xfrm>
                <a:off x="5269224" y="3304167"/>
                <a:ext cx="40253" cy="34402"/>
                <a:chOff x="5269224" y="3304167"/>
                <a:chExt cx="40253" cy="34402"/>
              </a:xfrm>
            </p:grpSpPr>
            <p:sp>
              <p:nvSpPr>
                <p:cNvPr id="4316" name="Google Shape;4316;p6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63"/>
              <p:cNvGrpSpPr/>
              <p:nvPr/>
            </p:nvGrpSpPr>
            <p:grpSpPr>
              <a:xfrm>
                <a:off x="5327354" y="3476615"/>
                <a:ext cx="49864" cy="42723"/>
                <a:chOff x="5327354" y="3476615"/>
                <a:chExt cx="49864" cy="42723"/>
              </a:xfrm>
            </p:grpSpPr>
            <p:sp>
              <p:nvSpPr>
                <p:cNvPr id="4319" name="Google Shape;4319;p6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1" name="Google Shape;4321;p6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63"/>
              <p:cNvGrpSpPr/>
              <p:nvPr/>
            </p:nvGrpSpPr>
            <p:grpSpPr>
              <a:xfrm>
                <a:off x="5341723" y="3775957"/>
                <a:ext cx="31405" cy="26898"/>
                <a:chOff x="5341723" y="3775957"/>
                <a:chExt cx="31405" cy="26898"/>
              </a:xfrm>
            </p:grpSpPr>
            <p:sp>
              <p:nvSpPr>
                <p:cNvPr id="4324" name="Google Shape;4324;p6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63"/>
              <p:cNvGrpSpPr/>
              <p:nvPr/>
            </p:nvGrpSpPr>
            <p:grpSpPr>
              <a:xfrm>
                <a:off x="5439053" y="3699274"/>
                <a:ext cx="31405" cy="26898"/>
                <a:chOff x="5439053" y="3699274"/>
                <a:chExt cx="31405" cy="26898"/>
              </a:xfrm>
            </p:grpSpPr>
            <p:sp>
              <p:nvSpPr>
                <p:cNvPr id="4327" name="Google Shape;4327;p6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3"/>
              <p:cNvGrpSpPr/>
              <p:nvPr/>
            </p:nvGrpSpPr>
            <p:grpSpPr>
              <a:xfrm>
                <a:off x="5412414" y="3622307"/>
                <a:ext cx="31499" cy="26993"/>
                <a:chOff x="5412414" y="3622307"/>
                <a:chExt cx="31499" cy="26993"/>
              </a:xfrm>
            </p:grpSpPr>
            <p:sp>
              <p:nvSpPr>
                <p:cNvPr id="4330" name="Google Shape;4330;p6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63"/>
              <p:cNvGrpSpPr/>
              <p:nvPr/>
            </p:nvGrpSpPr>
            <p:grpSpPr>
              <a:xfrm>
                <a:off x="5476254" y="3473949"/>
                <a:ext cx="26835" cy="26930"/>
                <a:chOff x="5476254" y="3473949"/>
                <a:chExt cx="26835" cy="26930"/>
              </a:xfrm>
            </p:grpSpPr>
            <p:sp>
              <p:nvSpPr>
                <p:cNvPr id="4333" name="Google Shape;4333;p6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3"/>
              <p:cNvGrpSpPr/>
              <p:nvPr/>
            </p:nvGrpSpPr>
            <p:grpSpPr>
              <a:xfrm>
                <a:off x="5564547" y="3481594"/>
                <a:ext cx="31397" cy="26898"/>
                <a:chOff x="5564547" y="3481594"/>
                <a:chExt cx="31397" cy="26898"/>
              </a:xfrm>
            </p:grpSpPr>
            <p:sp>
              <p:nvSpPr>
                <p:cNvPr id="4336" name="Google Shape;4336;p6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3"/>
              <p:cNvGrpSpPr/>
              <p:nvPr/>
            </p:nvGrpSpPr>
            <p:grpSpPr>
              <a:xfrm>
                <a:off x="5534101" y="3470174"/>
                <a:ext cx="31397" cy="26906"/>
                <a:chOff x="5534101" y="3470174"/>
                <a:chExt cx="31397" cy="26906"/>
              </a:xfrm>
            </p:grpSpPr>
            <p:sp>
              <p:nvSpPr>
                <p:cNvPr id="4339" name="Google Shape;4339;p6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3"/>
              <p:cNvGrpSpPr/>
              <p:nvPr/>
            </p:nvGrpSpPr>
            <p:grpSpPr>
              <a:xfrm>
                <a:off x="5610879" y="3314486"/>
                <a:ext cx="31499" cy="26938"/>
                <a:chOff x="5610879" y="3314486"/>
                <a:chExt cx="31499" cy="26938"/>
              </a:xfrm>
            </p:grpSpPr>
            <p:sp>
              <p:nvSpPr>
                <p:cNvPr id="4342" name="Google Shape;4342;p6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3"/>
              <p:cNvGrpSpPr/>
              <p:nvPr/>
            </p:nvGrpSpPr>
            <p:grpSpPr>
              <a:xfrm>
                <a:off x="4834525" y="3501382"/>
                <a:ext cx="31499" cy="26898"/>
                <a:chOff x="4834525" y="3501382"/>
                <a:chExt cx="31499" cy="26898"/>
              </a:xfrm>
            </p:grpSpPr>
            <p:sp>
              <p:nvSpPr>
                <p:cNvPr id="4345" name="Google Shape;4345;p6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3"/>
              <p:cNvGrpSpPr/>
              <p:nvPr/>
            </p:nvGrpSpPr>
            <p:grpSpPr>
              <a:xfrm>
                <a:off x="4898460" y="3580158"/>
                <a:ext cx="31405" cy="26898"/>
                <a:chOff x="4898460" y="3580158"/>
                <a:chExt cx="31405" cy="26898"/>
              </a:xfrm>
            </p:grpSpPr>
            <p:sp>
              <p:nvSpPr>
                <p:cNvPr id="4348" name="Google Shape;4348;p6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3"/>
              <p:cNvGrpSpPr/>
              <p:nvPr/>
            </p:nvGrpSpPr>
            <p:grpSpPr>
              <a:xfrm>
                <a:off x="4882667" y="3608032"/>
                <a:ext cx="31499" cy="27001"/>
                <a:chOff x="4882667" y="3608032"/>
                <a:chExt cx="31499" cy="27001"/>
              </a:xfrm>
            </p:grpSpPr>
            <p:sp>
              <p:nvSpPr>
                <p:cNvPr id="4351" name="Google Shape;4351;p6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3"/>
              <p:cNvGrpSpPr/>
              <p:nvPr/>
            </p:nvGrpSpPr>
            <p:grpSpPr>
              <a:xfrm>
                <a:off x="4843373" y="3631407"/>
                <a:ext cx="16273" cy="16186"/>
                <a:chOff x="4843373" y="3631407"/>
                <a:chExt cx="16273" cy="16186"/>
              </a:xfrm>
            </p:grpSpPr>
            <p:sp>
              <p:nvSpPr>
                <p:cNvPr id="4354" name="Google Shape;4354;p6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3"/>
              <p:cNvGrpSpPr/>
              <p:nvPr/>
            </p:nvGrpSpPr>
            <p:grpSpPr>
              <a:xfrm>
                <a:off x="4727773" y="3591578"/>
                <a:ext cx="31499" cy="26898"/>
                <a:chOff x="4727773" y="3591578"/>
                <a:chExt cx="31499" cy="26898"/>
              </a:xfrm>
            </p:grpSpPr>
            <p:sp>
              <p:nvSpPr>
                <p:cNvPr id="4357" name="Google Shape;4357;p6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9" name="Google Shape;4359;p6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63"/>
              <p:cNvGrpSpPr/>
              <p:nvPr/>
            </p:nvGrpSpPr>
            <p:grpSpPr>
              <a:xfrm>
                <a:off x="4609421" y="3577398"/>
                <a:ext cx="31499" cy="27001"/>
                <a:chOff x="4609421" y="3577398"/>
                <a:chExt cx="31499" cy="27001"/>
              </a:xfrm>
            </p:grpSpPr>
            <p:sp>
              <p:nvSpPr>
                <p:cNvPr id="4362" name="Google Shape;4362;p6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3"/>
              <p:cNvGrpSpPr/>
              <p:nvPr/>
            </p:nvGrpSpPr>
            <p:grpSpPr>
              <a:xfrm>
                <a:off x="4649289" y="3577398"/>
                <a:ext cx="31499" cy="27001"/>
                <a:chOff x="4649289" y="3577398"/>
                <a:chExt cx="31499" cy="27001"/>
              </a:xfrm>
            </p:grpSpPr>
            <p:sp>
              <p:nvSpPr>
                <p:cNvPr id="4365" name="Google Shape;4365;p6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63"/>
              <p:cNvGrpSpPr/>
              <p:nvPr/>
            </p:nvGrpSpPr>
            <p:grpSpPr>
              <a:xfrm>
                <a:off x="4605614" y="3639523"/>
                <a:ext cx="31499" cy="26906"/>
                <a:chOff x="4605614" y="3639523"/>
                <a:chExt cx="31499" cy="26906"/>
              </a:xfrm>
            </p:grpSpPr>
            <p:sp>
              <p:nvSpPr>
                <p:cNvPr id="4368" name="Google Shape;4368;p6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3"/>
              <p:cNvGrpSpPr/>
              <p:nvPr/>
            </p:nvGrpSpPr>
            <p:grpSpPr>
              <a:xfrm>
                <a:off x="4785149" y="3618846"/>
                <a:ext cx="26930" cy="26843"/>
                <a:chOff x="4785149" y="3618846"/>
                <a:chExt cx="26930" cy="26843"/>
              </a:xfrm>
            </p:grpSpPr>
            <p:sp>
              <p:nvSpPr>
                <p:cNvPr id="4371" name="Google Shape;4371;p6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3"/>
              <p:cNvGrpSpPr/>
              <p:nvPr/>
            </p:nvGrpSpPr>
            <p:grpSpPr>
              <a:xfrm>
                <a:off x="4810167" y="3601567"/>
                <a:ext cx="31405" cy="26898"/>
                <a:chOff x="4810167" y="3601567"/>
                <a:chExt cx="31405" cy="26898"/>
              </a:xfrm>
            </p:grpSpPr>
            <p:sp>
              <p:nvSpPr>
                <p:cNvPr id="4374" name="Google Shape;4374;p6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3"/>
              <p:cNvGrpSpPr/>
              <p:nvPr/>
            </p:nvGrpSpPr>
            <p:grpSpPr>
              <a:xfrm>
                <a:off x="4831002" y="3373230"/>
                <a:ext cx="31405" cy="26898"/>
                <a:chOff x="4831002" y="3373230"/>
                <a:chExt cx="31405" cy="26898"/>
              </a:xfrm>
            </p:grpSpPr>
            <p:sp>
              <p:nvSpPr>
                <p:cNvPr id="4377" name="Google Shape;4377;p6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3"/>
              <p:cNvGrpSpPr/>
              <p:nvPr/>
            </p:nvGrpSpPr>
            <p:grpSpPr>
              <a:xfrm>
                <a:off x="4719311" y="3355054"/>
                <a:ext cx="31499" cy="27001"/>
                <a:chOff x="4719311" y="3355054"/>
                <a:chExt cx="31499" cy="27001"/>
              </a:xfrm>
            </p:grpSpPr>
            <p:sp>
              <p:nvSpPr>
                <p:cNvPr id="4380" name="Google Shape;4380;p6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3"/>
              <p:cNvGrpSpPr/>
              <p:nvPr/>
            </p:nvGrpSpPr>
            <p:grpSpPr>
              <a:xfrm>
                <a:off x="4798755" y="3450260"/>
                <a:ext cx="26930" cy="26930"/>
                <a:chOff x="4798755" y="3450260"/>
                <a:chExt cx="26930" cy="26930"/>
              </a:xfrm>
            </p:grpSpPr>
            <p:sp>
              <p:nvSpPr>
                <p:cNvPr id="4383" name="Google Shape;4383;p6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3"/>
              <p:cNvGrpSpPr/>
              <p:nvPr/>
            </p:nvGrpSpPr>
            <p:grpSpPr>
              <a:xfrm>
                <a:off x="4645576" y="3467555"/>
                <a:ext cx="31405" cy="26953"/>
                <a:chOff x="4645576" y="3467555"/>
                <a:chExt cx="31405" cy="26953"/>
              </a:xfrm>
            </p:grpSpPr>
            <p:sp>
              <p:nvSpPr>
                <p:cNvPr id="4386" name="Google Shape;4386;p6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3"/>
              <p:cNvGrpSpPr/>
              <p:nvPr/>
            </p:nvGrpSpPr>
            <p:grpSpPr>
              <a:xfrm>
                <a:off x="4687631" y="3583965"/>
                <a:ext cx="31499" cy="26898"/>
                <a:chOff x="4687631" y="3583965"/>
                <a:chExt cx="31499" cy="26898"/>
              </a:xfrm>
            </p:grpSpPr>
            <p:sp>
              <p:nvSpPr>
                <p:cNvPr id="4389" name="Google Shape;4389;p6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3"/>
              <p:cNvGrpSpPr/>
              <p:nvPr/>
            </p:nvGrpSpPr>
            <p:grpSpPr>
              <a:xfrm>
                <a:off x="4719311" y="3471314"/>
                <a:ext cx="31499" cy="27001"/>
                <a:chOff x="4719311" y="3471314"/>
                <a:chExt cx="31499" cy="27001"/>
              </a:xfrm>
            </p:grpSpPr>
            <p:sp>
              <p:nvSpPr>
                <p:cNvPr id="4392" name="Google Shape;4392;p6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63"/>
              <p:cNvGrpSpPr/>
              <p:nvPr/>
            </p:nvGrpSpPr>
            <p:grpSpPr>
              <a:xfrm>
                <a:off x="4719311" y="3434404"/>
                <a:ext cx="31499" cy="26898"/>
                <a:chOff x="4719311" y="3434404"/>
                <a:chExt cx="31499" cy="26898"/>
              </a:xfrm>
            </p:grpSpPr>
            <p:sp>
              <p:nvSpPr>
                <p:cNvPr id="4395" name="Google Shape;4395;p6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63"/>
              <p:cNvGrpSpPr/>
              <p:nvPr/>
            </p:nvGrpSpPr>
            <p:grpSpPr>
              <a:xfrm>
                <a:off x="4768876" y="3401772"/>
                <a:ext cx="31499" cy="26898"/>
                <a:chOff x="4768876" y="3401772"/>
                <a:chExt cx="31499" cy="26898"/>
              </a:xfrm>
            </p:grpSpPr>
            <p:sp>
              <p:nvSpPr>
                <p:cNvPr id="4398" name="Google Shape;4398;p6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3"/>
              <p:cNvGrpSpPr/>
              <p:nvPr/>
            </p:nvGrpSpPr>
            <p:grpSpPr>
              <a:xfrm>
                <a:off x="4762214" y="3471377"/>
                <a:ext cx="26938" cy="26938"/>
                <a:chOff x="4762214" y="3471377"/>
                <a:chExt cx="26938" cy="26938"/>
              </a:xfrm>
            </p:grpSpPr>
            <p:sp>
              <p:nvSpPr>
                <p:cNvPr id="4401" name="Google Shape;4401;p6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63"/>
              <p:cNvGrpSpPr/>
              <p:nvPr/>
            </p:nvGrpSpPr>
            <p:grpSpPr>
              <a:xfrm>
                <a:off x="4790473" y="3344782"/>
                <a:ext cx="31405" cy="26898"/>
                <a:chOff x="4790473" y="3344782"/>
                <a:chExt cx="31405" cy="26898"/>
              </a:xfrm>
            </p:grpSpPr>
            <p:sp>
              <p:nvSpPr>
                <p:cNvPr id="4404" name="Google Shape;4404;p6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3"/>
              <p:cNvGrpSpPr/>
              <p:nvPr/>
            </p:nvGrpSpPr>
            <p:grpSpPr>
              <a:xfrm>
                <a:off x="4823774" y="3950733"/>
                <a:ext cx="37398" cy="32034"/>
                <a:chOff x="4823774" y="3950733"/>
                <a:chExt cx="37398" cy="32034"/>
              </a:xfrm>
            </p:grpSpPr>
            <p:sp>
              <p:nvSpPr>
                <p:cNvPr id="4407" name="Google Shape;4407;p6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63"/>
              <p:cNvGrpSpPr/>
              <p:nvPr/>
            </p:nvGrpSpPr>
            <p:grpSpPr>
              <a:xfrm>
                <a:off x="4823396" y="4110566"/>
                <a:ext cx="31405" cy="26906"/>
                <a:chOff x="4823396" y="4110566"/>
                <a:chExt cx="31405" cy="26906"/>
              </a:xfrm>
            </p:grpSpPr>
            <p:sp>
              <p:nvSpPr>
                <p:cNvPr id="4410" name="Google Shape;4410;p6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3"/>
              <p:cNvGrpSpPr/>
              <p:nvPr/>
            </p:nvGrpSpPr>
            <p:grpSpPr>
              <a:xfrm>
                <a:off x="4838332" y="3821150"/>
                <a:ext cx="31499" cy="26898"/>
                <a:chOff x="4838332" y="3821150"/>
                <a:chExt cx="31499" cy="26898"/>
              </a:xfrm>
            </p:grpSpPr>
            <p:sp>
              <p:nvSpPr>
                <p:cNvPr id="4413" name="Google Shape;4413;p6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3"/>
              <p:cNvGrpSpPr/>
              <p:nvPr/>
            </p:nvGrpSpPr>
            <p:grpSpPr>
              <a:xfrm>
                <a:off x="4661275" y="3815007"/>
                <a:ext cx="36824" cy="31523"/>
                <a:chOff x="4661275" y="3815007"/>
                <a:chExt cx="36824" cy="31523"/>
              </a:xfrm>
            </p:grpSpPr>
            <p:sp>
              <p:nvSpPr>
                <p:cNvPr id="4416" name="Google Shape;4416;p6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3"/>
              <p:cNvGrpSpPr/>
              <p:nvPr/>
            </p:nvGrpSpPr>
            <p:grpSpPr>
              <a:xfrm>
                <a:off x="4558998" y="3851037"/>
                <a:ext cx="33591" cy="28699"/>
                <a:chOff x="4558998" y="3851037"/>
                <a:chExt cx="33591" cy="28699"/>
              </a:xfrm>
            </p:grpSpPr>
            <p:sp>
              <p:nvSpPr>
                <p:cNvPr id="4419" name="Google Shape;4419;p6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3"/>
              <p:cNvGrpSpPr/>
              <p:nvPr/>
            </p:nvGrpSpPr>
            <p:grpSpPr>
              <a:xfrm>
                <a:off x="4696762" y="3638587"/>
                <a:ext cx="33591" cy="28794"/>
                <a:chOff x="4696762" y="3638587"/>
                <a:chExt cx="33591" cy="28794"/>
              </a:xfrm>
            </p:grpSpPr>
            <p:sp>
              <p:nvSpPr>
                <p:cNvPr id="4422" name="Google Shape;4422;p6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3"/>
              <p:cNvGrpSpPr/>
              <p:nvPr/>
            </p:nvGrpSpPr>
            <p:grpSpPr>
              <a:xfrm>
                <a:off x="4929479" y="3939140"/>
                <a:ext cx="33497" cy="28692"/>
                <a:chOff x="4929479" y="3939140"/>
                <a:chExt cx="33497" cy="28692"/>
              </a:xfrm>
            </p:grpSpPr>
            <p:sp>
              <p:nvSpPr>
                <p:cNvPr id="4425" name="Google Shape;4425;p6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3"/>
              <p:cNvGrpSpPr/>
              <p:nvPr/>
            </p:nvGrpSpPr>
            <p:grpSpPr>
              <a:xfrm>
                <a:off x="4907119" y="3986039"/>
                <a:ext cx="33497" cy="28699"/>
                <a:chOff x="4907119" y="3986039"/>
                <a:chExt cx="33497" cy="28699"/>
              </a:xfrm>
            </p:grpSpPr>
            <p:sp>
              <p:nvSpPr>
                <p:cNvPr id="4428" name="Google Shape;4428;p6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3"/>
              <p:cNvGrpSpPr/>
              <p:nvPr/>
            </p:nvGrpSpPr>
            <p:grpSpPr>
              <a:xfrm>
                <a:off x="4911783" y="4048102"/>
                <a:ext cx="33591" cy="28762"/>
                <a:chOff x="4911783" y="4048102"/>
                <a:chExt cx="33591" cy="28762"/>
              </a:xfrm>
            </p:grpSpPr>
            <p:sp>
              <p:nvSpPr>
                <p:cNvPr id="4431" name="Google Shape;4431;p6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3" name="Google Shape;4433;p6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5" name="Google Shape;4435;p63"/>
              <p:cNvGrpSpPr/>
              <p:nvPr/>
            </p:nvGrpSpPr>
            <p:grpSpPr>
              <a:xfrm>
                <a:off x="4762623" y="3837847"/>
                <a:ext cx="42416" cy="36273"/>
                <a:chOff x="4762623" y="3837847"/>
                <a:chExt cx="42416" cy="36273"/>
              </a:xfrm>
            </p:grpSpPr>
            <p:sp>
              <p:nvSpPr>
                <p:cNvPr id="4436" name="Google Shape;4436;p6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63"/>
              <p:cNvGrpSpPr/>
              <p:nvPr/>
            </p:nvGrpSpPr>
            <p:grpSpPr>
              <a:xfrm>
                <a:off x="4746044" y="4104966"/>
                <a:ext cx="33497" cy="28699"/>
                <a:chOff x="4746044" y="4104966"/>
                <a:chExt cx="33497" cy="28699"/>
              </a:xfrm>
            </p:grpSpPr>
            <p:sp>
              <p:nvSpPr>
                <p:cNvPr id="4439" name="Google Shape;4439;p6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3"/>
              <p:cNvGrpSpPr/>
              <p:nvPr/>
            </p:nvGrpSpPr>
            <p:grpSpPr>
              <a:xfrm>
                <a:off x="4859646" y="4162554"/>
                <a:ext cx="33591" cy="28762"/>
                <a:chOff x="4859646" y="4162554"/>
                <a:chExt cx="33591" cy="28762"/>
              </a:xfrm>
            </p:grpSpPr>
            <p:sp>
              <p:nvSpPr>
                <p:cNvPr id="4442" name="Google Shape;4442;p6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4" name="Google Shape;4444;p63"/>
            <p:cNvGrpSpPr/>
            <p:nvPr/>
          </p:nvGrpSpPr>
          <p:grpSpPr>
            <a:xfrm>
              <a:off x="3597785" y="3274438"/>
              <a:ext cx="855610" cy="1122100"/>
              <a:chOff x="3597785" y="3274438"/>
              <a:chExt cx="855610" cy="1122100"/>
            </a:xfrm>
          </p:grpSpPr>
          <p:grpSp>
            <p:nvGrpSpPr>
              <p:cNvPr id="4445" name="Google Shape;4445;p63"/>
              <p:cNvGrpSpPr/>
              <p:nvPr/>
            </p:nvGrpSpPr>
            <p:grpSpPr>
              <a:xfrm>
                <a:off x="3617857" y="3284717"/>
                <a:ext cx="826785" cy="1099165"/>
                <a:chOff x="3617857" y="3284717"/>
                <a:chExt cx="826785" cy="1099165"/>
              </a:xfrm>
            </p:grpSpPr>
            <p:sp>
              <p:nvSpPr>
                <p:cNvPr id="4446" name="Google Shape;4446;p6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3"/>
              <p:cNvGrpSpPr/>
              <p:nvPr/>
            </p:nvGrpSpPr>
            <p:grpSpPr>
              <a:xfrm>
                <a:off x="4180904" y="4251758"/>
                <a:ext cx="37783" cy="32420"/>
                <a:chOff x="4180904" y="4251758"/>
                <a:chExt cx="37783" cy="32420"/>
              </a:xfrm>
            </p:grpSpPr>
            <p:sp>
              <p:nvSpPr>
                <p:cNvPr id="4503" name="Google Shape;4503;p6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3"/>
              <p:cNvGrpSpPr/>
              <p:nvPr/>
            </p:nvGrpSpPr>
            <p:grpSpPr>
              <a:xfrm>
                <a:off x="4201644" y="4081324"/>
                <a:ext cx="37783" cy="32364"/>
                <a:chOff x="4201644" y="4081324"/>
                <a:chExt cx="37783" cy="32364"/>
              </a:xfrm>
            </p:grpSpPr>
            <p:sp>
              <p:nvSpPr>
                <p:cNvPr id="4506" name="Google Shape;4506;p6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3"/>
              <p:cNvGrpSpPr/>
              <p:nvPr/>
            </p:nvGrpSpPr>
            <p:grpSpPr>
              <a:xfrm>
                <a:off x="4284416" y="3887428"/>
                <a:ext cx="37783" cy="32451"/>
                <a:chOff x="4284416" y="3887428"/>
                <a:chExt cx="37783" cy="32451"/>
              </a:xfrm>
            </p:grpSpPr>
            <p:sp>
              <p:nvSpPr>
                <p:cNvPr id="4509" name="Google Shape;4509;p6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63"/>
              <p:cNvGrpSpPr/>
              <p:nvPr/>
            </p:nvGrpSpPr>
            <p:grpSpPr>
              <a:xfrm>
                <a:off x="4223721" y="3860404"/>
                <a:ext cx="37870" cy="32364"/>
                <a:chOff x="4223721" y="3860404"/>
                <a:chExt cx="37870" cy="32364"/>
              </a:xfrm>
            </p:grpSpPr>
            <p:sp>
              <p:nvSpPr>
                <p:cNvPr id="4512" name="Google Shape;4512;p6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3"/>
              <p:cNvGrpSpPr/>
              <p:nvPr/>
            </p:nvGrpSpPr>
            <p:grpSpPr>
              <a:xfrm>
                <a:off x="4104889" y="3699242"/>
                <a:ext cx="37776" cy="32357"/>
                <a:chOff x="4104889" y="3699242"/>
                <a:chExt cx="37776" cy="32357"/>
              </a:xfrm>
            </p:grpSpPr>
            <p:sp>
              <p:nvSpPr>
                <p:cNvPr id="4515" name="Google Shape;4515;p6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63"/>
              <p:cNvGrpSpPr/>
              <p:nvPr/>
            </p:nvGrpSpPr>
            <p:grpSpPr>
              <a:xfrm>
                <a:off x="4143608" y="3475121"/>
                <a:ext cx="37878" cy="32420"/>
                <a:chOff x="4143608" y="3475121"/>
                <a:chExt cx="37878" cy="32420"/>
              </a:xfrm>
            </p:grpSpPr>
            <p:sp>
              <p:nvSpPr>
                <p:cNvPr id="4518" name="Google Shape;4518;p6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3"/>
              <p:cNvGrpSpPr/>
              <p:nvPr/>
            </p:nvGrpSpPr>
            <p:grpSpPr>
              <a:xfrm>
                <a:off x="4217248" y="3570893"/>
                <a:ext cx="37776" cy="32364"/>
                <a:chOff x="4217248" y="3570893"/>
                <a:chExt cx="37776" cy="32364"/>
              </a:xfrm>
            </p:grpSpPr>
            <p:sp>
              <p:nvSpPr>
                <p:cNvPr id="4521" name="Google Shape;4521;p6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63"/>
              <p:cNvGrpSpPr/>
              <p:nvPr/>
            </p:nvGrpSpPr>
            <p:grpSpPr>
              <a:xfrm>
                <a:off x="4255307" y="3431612"/>
                <a:ext cx="37776" cy="32451"/>
                <a:chOff x="4255307" y="3431612"/>
                <a:chExt cx="37776" cy="32451"/>
              </a:xfrm>
            </p:grpSpPr>
            <p:sp>
              <p:nvSpPr>
                <p:cNvPr id="4524" name="Google Shape;4524;p6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3"/>
              <p:cNvGrpSpPr/>
              <p:nvPr/>
            </p:nvGrpSpPr>
            <p:grpSpPr>
              <a:xfrm>
                <a:off x="3853052" y="3577398"/>
                <a:ext cx="37776" cy="32420"/>
                <a:chOff x="3853052" y="3577398"/>
                <a:chExt cx="37776" cy="32420"/>
              </a:xfrm>
            </p:grpSpPr>
            <p:sp>
              <p:nvSpPr>
                <p:cNvPr id="4527" name="Google Shape;4527;p6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3"/>
              <p:cNvGrpSpPr/>
              <p:nvPr/>
            </p:nvGrpSpPr>
            <p:grpSpPr>
              <a:xfrm>
                <a:off x="4039908" y="3412107"/>
                <a:ext cx="37776" cy="32357"/>
                <a:chOff x="4039908" y="3412107"/>
                <a:chExt cx="37776" cy="32357"/>
              </a:xfrm>
            </p:grpSpPr>
            <p:sp>
              <p:nvSpPr>
                <p:cNvPr id="4530" name="Google Shape;4530;p6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3"/>
              <p:cNvGrpSpPr/>
              <p:nvPr/>
            </p:nvGrpSpPr>
            <p:grpSpPr>
              <a:xfrm>
                <a:off x="4017360" y="3342061"/>
                <a:ext cx="37870" cy="32380"/>
                <a:chOff x="4017360" y="3342061"/>
                <a:chExt cx="37870" cy="32380"/>
              </a:xfrm>
            </p:grpSpPr>
            <p:sp>
              <p:nvSpPr>
                <p:cNvPr id="4533" name="Google Shape;4533;p6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6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63"/>
              <p:cNvGrpSpPr/>
              <p:nvPr/>
            </p:nvGrpSpPr>
            <p:grpSpPr>
              <a:xfrm>
                <a:off x="3750870" y="3418650"/>
                <a:ext cx="37776" cy="32380"/>
                <a:chOff x="3750870" y="3418650"/>
                <a:chExt cx="37776" cy="32380"/>
              </a:xfrm>
            </p:grpSpPr>
            <p:sp>
              <p:nvSpPr>
                <p:cNvPr id="4538" name="Google Shape;4538;p6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63"/>
              <p:cNvGrpSpPr/>
              <p:nvPr/>
            </p:nvGrpSpPr>
            <p:grpSpPr>
              <a:xfrm>
                <a:off x="3632509" y="3274438"/>
                <a:ext cx="37783" cy="32357"/>
                <a:chOff x="3632509" y="3274438"/>
                <a:chExt cx="37783" cy="32357"/>
              </a:xfrm>
            </p:grpSpPr>
            <p:sp>
              <p:nvSpPr>
                <p:cNvPr id="4541" name="Google Shape;4541;p6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63"/>
              <p:cNvGrpSpPr/>
              <p:nvPr/>
            </p:nvGrpSpPr>
            <p:grpSpPr>
              <a:xfrm>
                <a:off x="3906424" y="3297561"/>
                <a:ext cx="37776" cy="32451"/>
                <a:chOff x="3906424" y="3297561"/>
                <a:chExt cx="37776" cy="32451"/>
              </a:xfrm>
            </p:grpSpPr>
            <p:sp>
              <p:nvSpPr>
                <p:cNvPr id="4544" name="Google Shape;4544;p6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3"/>
              <p:cNvGrpSpPr/>
              <p:nvPr/>
            </p:nvGrpSpPr>
            <p:grpSpPr>
              <a:xfrm>
                <a:off x="3866084" y="3412107"/>
                <a:ext cx="37776" cy="32357"/>
                <a:chOff x="3866084" y="3412107"/>
                <a:chExt cx="37776" cy="32357"/>
              </a:xfrm>
            </p:grpSpPr>
            <p:sp>
              <p:nvSpPr>
                <p:cNvPr id="4547" name="Google Shape;4547;p6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3"/>
              <p:cNvGrpSpPr/>
              <p:nvPr/>
            </p:nvGrpSpPr>
            <p:grpSpPr>
              <a:xfrm>
                <a:off x="4023919" y="3766409"/>
                <a:ext cx="37783" cy="32357"/>
                <a:chOff x="4023919" y="3766409"/>
                <a:chExt cx="37783" cy="32357"/>
              </a:xfrm>
            </p:grpSpPr>
            <p:sp>
              <p:nvSpPr>
                <p:cNvPr id="4550" name="Google Shape;4550;p6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3"/>
              <p:cNvGrpSpPr/>
              <p:nvPr/>
            </p:nvGrpSpPr>
            <p:grpSpPr>
              <a:xfrm>
                <a:off x="3973882" y="3779449"/>
                <a:ext cx="37776" cy="32357"/>
                <a:chOff x="3973882" y="3779449"/>
                <a:chExt cx="37776" cy="32357"/>
              </a:xfrm>
            </p:grpSpPr>
            <p:sp>
              <p:nvSpPr>
                <p:cNvPr id="4553" name="Google Shape;4553;p6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63"/>
              <p:cNvGrpSpPr/>
              <p:nvPr/>
            </p:nvGrpSpPr>
            <p:grpSpPr>
              <a:xfrm>
                <a:off x="4073398" y="3838028"/>
                <a:ext cx="37776" cy="32380"/>
                <a:chOff x="4073398" y="3838028"/>
                <a:chExt cx="37776" cy="32380"/>
              </a:xfrm>
            </p:grpSpPr>
            <p:sp>
              <p:nvSpPr>
                <p:cNvPr id="4556" name="Google Shape;4556;p6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63"/>
              <p:cNvGrpSpPr/>
              <p:nvPr/>
            </p:nvGrpSpPr>
            <p:grpSpPr>
              <a:xfrm>
                <a:off x="4342672" y="4144496"/>
                <a:ext cx="37752" cy="32364"/>
                <a:chOff x="4342672" y="4144496"/>
                <a:chExt cx="37752" cy="32364"/>
              </a:xfrm>
            </p:grpSpPr>
            <p:sp>
              <p:nvSpPr>
                <p:cNvPr id="4559" name="Google Shape;4559;p6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63"/>
              <p:cNvGrpSpPr/>
              <p:nvPr/>
            </p:nvGrpSpPr>
            <p:grpSpPr>
              <a:xfrm>
                <a:off x="4406386" y="4056872"/>
                <a:ext cx="37783" cy="32364"/>
                <a:chOff x="4406386" y="4056872"/>
                <a:chExt cx="37783" cy="32364"/>
              </a:xfrm>
            </p:grpSpPr>
            <p:sp>
              <p:nvSpPr>
                <p:cNvPr id="4562" name="Google Shape;4562;p6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63"/>
              <p:cNvGrpSpPr/>
              <p:nvPr/>
            </p:nvGrpSpPr>
            <p:grpSpPr>
              <a:xfrm>
                <a:off x="4284416" y="4245254"/>
                <a:ext cx="37783" cy="32357"/>
                <a:chOff x="4284416" y="4245254"/>
                <a:chExt cx="37783" cy="32357"/>
              </a:xfrm>
            </p:grpSpPr>
            <p:sp>
              <p:nvSpPr>
                <p:cNvPr id="4565" name="Google Shape;4565;p6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63"/>
              <p:cNvGrpSpPr/>
              <p:nvPr/>
            </p:nvGrpSpPr>
            <p:grpSpPr>
              <a:xfrm>
                <a:off x="4219057" y="4331258"/>
                <a:ext cx="37776" cy="32364"/>
                <a:chOff x="4219057" y="4331258"/>
                <a:chExt cx="37776" cy="32364"/>
              </a:xfrm>
            </p:grpSpPr>
            <p:sp>
              <p:nvSpPr>
                <p:cNvPr id="4568" name="Google Shape;4568;p6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63"/>
              <p:cNvGrpSpPr/>
              <p:nvPr/>
            </p:nvGrpSpPr>
            <p:grpSpPr>
              <a:xfrm>
                <a:off x="4204122" y="4141688"/>
                <a:ext cx="33497" cy="28699"/>
                <a:chOff x="4204122" y="4141688"/>
                <a:chExt cx="33497" cy="28699"/>
              </a:xfrm>
            </p:grpSpPr>
            <p:sp>
              <p:nvSpPr>
                <p:cNvPr id="4571" name="Google Shape;4571;p6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63"/>
              <p:cNvGrpSpPr/>
              <p:nvPr/>
            </p:nvGrpSpPr>
            <p:grpSpPr>
              <a:xfrm>
                <a:off x="4301546" y="4003869"/>
                <a:ext cx="38916" cy="33324"/>
                <a:chOff x="4301546" y="4003869"/>
                <a:chExt cx="38916" cy="33324"/>
              </a:xfrm>
            </p:grpSpPr>
            <p:sp>
              <p:nvSpPr>
                <p:cNvPr id="4574" name="Google Shape;4574;p6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3"/>
              <p:cNvGrpSpPr/>
              <p:nvPr/>
            </p:nvGrpSpPr>
            <p:grpSpPr>
              <a:xfrm>
                <a:off x="4210681" y="3924669"/>
                <a:ext cx="36549" cy="31366"/>
                <a:chOff x="4210681" y="3924669"/>
                <a:chExt cx="36549" cy="31366"/>
              </a:xfrm>
            </p:grpSpPr>
            <p:sp>
              <p:nvSpPr>
                <p:cNvPr id="4577" name="Google Shape;4577;p6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3"/>
              <p:cNvGrpSpPr/>
              <p:nvPr/>
            </p:nvGrpSpPr>
            <p:grpSpPr>
              <a:xfrm>
                <a:off x="3987771" y="3628874"/>
                <a:ext cx="31499" cy="26993"/>
                <a:chOff x="3987771" y="3628874"/>
                <a:chExt cx="31499" cy="26993"/>
              </a:xfrm>
            </p:grpSpPr>
            <p:sp>
              <p:nvSpPr>
                <p:cNvPr id="4580" name="Google Shape;4580;p6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63"/>
              <p:cNvGrpSpPr/>
              <p:nvPr/>
            </p:nvGrpSpPr>
            <p:grpSpPr>
              <a:xfrm>
                <a:off x="4087382" y="3775674"/>
                <a:ext cx="31405" cy="26898"/>
                <a:chOff x="4087382" y="3775674"/>
                <a:chExt cx="31405" cy="26898"/>
              </a:xfrm>
            </p:grpSpPr>
            <p:sp>
              <p:nvSpPr>
                <p:cNvPr id="4583" name="Google Shape;4583;p6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3"/>
              <p:cNvGrpSpPr/>
              <p:nvPr/>
            </p:nvGrpSpPr>
            <p:grpSpPr>
              <a:xfrm>
                <a:off x="4118873" y="3856637"/>
                <a:ext cx="31405" cy="26906"/>
                <a:chOff x="4118873" y="3856637"/>
                <a:chExt cx="31405" cy="26906"/>
              </a:xfrm>
            </p:grpSpPr>
            <p:sp>
              <p:nvSpPr>
                <p:cNvPr id="4586" name="Google Shape;4586;p6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63"/>
              <p:cNvGrpSpPr/>
              <p:nvPr/>
            </p:nvGrpSpPr>
            <p:grpSpPr>
              <a:xfrm>
                <a:off x="4168541" y="3639523"/>
                <a:ext cx="31499" cy="26906"/>
                <a:chOff x="4168541" y="3639523"/>
                <a:chExt cx="31499" cy="26906"/>
              </a:xfrm>
            </p:grpSpPr>
            <p:sp>
              <p:nvSpPr>
                <p:cNvPr id="4589" name="Google Shape;4589;p6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63"/>
              <p:cNvGrpSpPr/>
              <p:nvPr/>
            </p:nvGrpSpPr>
            <p:grpSpPr>
              <a:xfrm>
                <a:off x="3965789" y="3393545"/>
                <a:ext cx="31405" cy="26945"/>
                <a:chOff x="3965789" y="3393545"/>
                <a:chExt cx="31405" cy="26945"/>
              </a:xfrm>
            </p:grpSpPr>
            <p:sp>
              <p:nvSpPr>
                <p:cNvPr id="4592" name="Google Shape;4592;p6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63"/>
              <p:cNvGrpSpPr/>
              <p:nvPr/>
            </p:nvGrpSpPr>
            <p:grpSpPr>
              <a:xfrm>
                <a:off x="3925166" y="3491008"/>
                <a:ext cx="31405" cy="27001"/>
                <a:chOff x="3925166" y="3491008"/>
                <a:chExt cx="31405" cy="27001"/>
              </a:xfrm>
            </p:grpSpPr>
            <p:sp>
              <p:nvSpPr>
                <p:cNvPr id="4595" name="Google Shape;4595;p6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63"/>
              <p:cNvGrpSpPr/>
              <p:nvPr/>
            </p:nvGrpSpPr>
            <p:grpSpPr>
              <a:xfrm>
                <a:off x="3682845" y="3340976"/>
                <a:ext cx="31397" cy="26898"/>
                <a:chOff x="3682845" y="3340976"/>
                <a:chExt cx="31397" cy="26898"/>
              </a:xfrm>
            </p:grpSpPr>
            <p:sp>
              <p:nvSpPr>
                <p:cNvPr id="4598" name="Google Shape;4598;p6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63"/>
              <p:cNvGrpSpPr/>
              <p:nvPr/>
            </p:nvGrpSpPr>
            <p:grpSpPr>
              <a:xfrm>
                <a:off x="3795393" y="3353725"/>
                <a:ext cx="31499" cy="26993"/>
                <a:chOff x="3795393" y="3353725"/>
                <a:chExt cx="31499" cy="26993"/>
              </a:xfrm>
            </p:grpSpPr>
            <p:sp>
              <p:nvSpPr>
                <p:cNvPr id="4601" name="Google Shape;4601;p6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3"/>
              <p:cNvGrpSpPr/>
              <p:nvPr/>
            </p:nvGrpSpPr>
            <p:grpSpPr>
              <a:xfrm>
                <a:off x="4176909" y="4363221"/>
                <a:ext cx="38924" cy="33316"/>
                <a:chOff x="4176909" y="4363221"/>
                <a:chExt cx="38924" cy="33316"/>
              </a:xfrm>
            </p:grpSpPr>
            <p:sp>
              <p:nvSpPr>
                <p:cNvPr id="4604" name="Google Shape;4604;p6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3"/>
              <p:cNvGrpSpPr/>
              <p:nvPr/>
            </p:nvGrpSpPr>
            <p:grpSpPr>
              <a:xfrm>
                <a:off x="4226191" y="4007660"/>
                <a:ext cx="33560" cy="28770"/>
                <a:chOff x="4226191" y="4007660"/>
                <a:chExt cx="33560" cy="28770"/>
              </a:xfrm>
            </p:grpSpPr>
            <p:sp>
              <p:nvSpPr>
                <p:cNvPr id="4607" name="Google Shape;4607;p6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3"/>
              <p:cNvGrpSpPr/>
              <p:nvPr/>
            </p:nvGrpSpPr>
            <p:grpSpPr>
              <a:xfrm>
                <a:off x="3597785" y="3377045"/>
                <a:ext cx="33591" cy="28699"/>
                <a:chOff x="3597785" y="3377045"/>
                <a:chExt cx="33591" cy="28699"/>
              </a:xfrm>
            </p:grpSpPr>
            <p:sp>
              <p:nvSpPr>
                <p:cNvPr id="4610" name="Google Shape;4610;p6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3"/>
              <p:cNvGrpSpPr/>
              <p:nvPr/>
            </p:nvGrpSpPr>
            <p:grpSpPr>
              <a:xfrm>
                <a:off x="3887870" y="3669796"/>
                <a:ext cx="33591" cy="28692"/>
                <a:chOff x="3887870" y="3669796"/>
                <a:chExt cx="33591" cy="28692"/>
              </a:xfrm>
            </p:grpSpPr>
            <p:sp>
              <p:nvSpPr>
                <p:cNvPr id="4613" name="Google Shape;4613;p6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63"/>
              <p:cNvGrpSpPr/>
              <p:nvPr/>
            </p:nvGrpSpPr>
            <p:grpSpPr>
              <a:xfrm>
                <a:off x="3818320" y="3481625"/>
                <a:ext cx="33497" cy="28770"/>
                <a:chOff x="3818320" y="3481625"/>
                <a:chExt cx="33497" cy="28770"/>
              </a:xfrm>
            </p:grpSpPr>
            <p:sp>
              <p:nvSpPr>
                <p:cNvPr id="4616" name="Google Shape;4616;p6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63"/>
              <p:cNvGrpSpPr/>
              <p:nvPr/>
            </p:nvGrpSpPr>
            <p:grpSpPr>
              <a:xfrm>
                <a:off x="4278139" y="4120948"/>
                <a:ext cx="37492" cy="32129"/>
                <a:chOff x="4278139" y="4120948"/>
                <a:chExt cx="37492" cy="32129"/>
              </a:xfrm>
            </p:grpSpPr>
            <p:sp>
              <p:nvSpPr>
                <p:cNvPr id="4619" name="Google Shape;4619;p6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3"/>
              <p:cNvGrpSpPr/>
              <p:nvPr/>
            </p:nvGrpSpPr>
            <p:grpSpPr>
              <a:xfrm>
                <a:off x="4419898" y="3977388"/>
                <a:ext cx="33497" cy="28692"/>
                <a:chOff x="4419898" y="3977388"/>
                <a:chExt cx="33497" cy="28692"/>
              </a:xfrm>
            </p:grpSpPr>
            <p:sp>
              <p:nvSpPr>
                <p:cNvPr id="4622" name="Google Shape;4622;p6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3"/>
              <p:cNvGrpSpPr/>
              <p:nvPr/>
            </p:nvGrpSpPr>
            <p:grpSpPr>
              <a:xfrm>
                <a:off x="4158930" y="4034684"/>
                <a:ext cx="33497" cy="28762"/>
                <a:chOff x="4158930" y="4034684"/>
                <a:chExt cx="33497" cy="28762"/>
              </a:xfrm>
            </p:grpSpPr>
            <p:sp>
              <p:nvSpPr>
                <p:cNvPr id="4625" name="Google Shape;4625;p6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3"/>
              <p:cNvGrpSpPr/>
              <p:nvPr/>
            </p:nvGrpSpPr>
            <p:grpSpPr>
              <a:xfrm>
                <a:off x="4134949" y="3957049"/>
                <a:ext cx="33497" cy="28770"/>
                <a:chOff x="4134949" y="3957049"/>
                <a:chExt cx="33497" cy="28770"/>
              </a:xfrm>
            </p:grpSpPr>
            <p:sp>
              <p:nvSpPr>
                <p:cNvPr id="4628" name="Google Shape;4628;p6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3"/>
              <p:cNvGrpSpPr/>
              <p:nvPr/>
            </p:nvGrpSpPr>
            <p:grpSpPr>
              <a:xfrm>
                <a:off x="4193653" y="4184403"/>
                <a:ext cx="43580" cy="37264"/>
                <a:chOff x="4193653" y="4184403"/>
                <a:chExt cx="43580" cy="37264"/>
              </a:xfrm>
            </p:grpSpPr>
            <p:sp>
              <p:nvSpPr>
                <p:cNvPr id="4631" name="Google Shape;4631;p6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3"/>
              <p:cNvGrpSpPr/>
              <p:nvPr/>
            </p:nvGrpSpPr>
            <p:grpSpPr>
              <a:xfrm>
                <a:off x="4343600" y="3943844"/>
                <a:ext cx="43580" cy="37312"/>
                <a:chOff x="4343600" y="3943844"/>
                <a:chExt cx="43580" cy="37312"/>
              </a:xfrm>
            </p:grpSpPr>
            <p:sp>
              <p:nvSpPr>
                <p:cNvPr id="4634" name="Google Shape;4634;p6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3"/>
              <p:cNvGrpSpPr/>
              <p:nvPr/>
            </p:nvGrpSpPr>
            <p:grpSpPr>
              <a:xfrm>
                <a:off x="4172339" y="3381693"/>
                <a:ext cx="31499" cy="27001"/>
                <a:chOff x="4172339" y="3381693"/>
                <a:chExt cx="31499" cy="27001"/>
              </a:xfrm>
            </p:grpSpPr>
            <p:sp>
              <p:nvSpPr>
                <p:cNvPr id="4637" name="Google Shape;4637;p6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grpSp>
        <p:nvGrpSpPr>
          <p:cNvPr id="4643" name="Google Shape;4643;p64"/>
          <p:cNvGrpSpPr/>
          <p:nvPr/>
        </p:nvGrpSpPr>
        <p:grpSpPr>
          <a:xfrm>
            <a:off x="729274" y="1175734"/>
            <a:ext cx="2507799" cy="206239"/>
            <a:chOff x="106648" y="895722"/>
            <a:chExt cx="4481413" cy="374300"/>
          </a:xfrm>
        </p:grpSpPr>
        <p:grpSp>
          <p:nvGrpSpPr>
            <p:cNvPr id="4644" name="Google Shape;4644;p64"/>
            <p:cNvGrpSpPr/>
            <p:nvPr/>
          </p:nvGrpSpPr>
          <p:grpSpPr>
            <a:xfrm>
              <a:off x="2233276" y="895722"/>
              <a:ext cx="1082667" cy="223591"/>
              <a:chOff x="4808316" y="2800065"/>
              <a:chExt cx="1999386" cy="412910"/>
            </a:xfrm>
          </p:grpSpPr>
          <p:sp>
            <p:nvSpPr>
              <p:cNvPr id="4645" name="Google Shape;4645;p6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6" name="Google Shape;4646;p64"/>
              <p:cNvGrpSpPr/>
              <p:nvPr/>
            </p:nvGrpSpPr>
            <p:grpSpPr>
              <a:xfrm>
                <a:off x="4808316" y="2800065"/>
                <a:ext cx="92400" cy="411825"/>
                <a:chOff x="845575" y="2563700"/>
                <a:chExt cx="92400" cy="411825"/>
              </a:xfrm>
            </p:grpSpPr>
            <p:cxnSp>
              <p:nvCxnSpPr>
                <p:cNvPr id="4647" name="Google Shape;4647;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48" name="Google Shape;4648;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9" name="Google Shape;4649;p64"/>
            <p:cNvGrpSpPr/>
            <p:nvPr/>
          </p:nvGrpSpPr>
          <p:grpSpPr>
            <a:xfrm>
              <a:off x="106648" y="895722"/>
              <a:ext cx="1088401" cy="223591"/>
              <a:chOff x="881025" y="2800065"/>
              <a:chExt cx="2009975" cy="412910"/>
            </a:xfrm>
          </p:grpSpPr>
          <p:sp>
            <p:nvSpPr>
              <p:cNvPr id="4650" name="Google Shape;4650;p6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1" name="Google Shape;4651;p64"/>
              <p:cNvGrpSpPr/>
              <p:nvPr/>
            </p:nvGrpSpPr>
            <p:grpSpPr>
              <a:xfrm>
                <a:off x="881025" y="2800065"/>
                <a:ext cx="92400" cy="411825"/>
                <a:chOff x="845575" y="2563700"/>
                <a:chExt cx="92400" cy="411825"/>
              </a:xfrm>
            </p:grpSpPr>
            <p:cxnSp>
              <p:nvCxnSpPr>
                <p:cNvPr id="4652" name="Google Shape;4652;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3" name="Google Shape;4653;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4" name="Google Shape;4654;p64"/>
            <p:cNvGrpSpPr/>
            <p:nvPr/>
          </p:nvGrpSpPr>
          <p:grpSpPr>
            <a:xfrm>
              <a:off x="1172346" y="1047018"/>
              <a:ext cx="1083151" cy="223003"/>
              <a:chOff x="2849073" y="3079467"/>
              <a:chExt cx="2000279" cy="411825"/>
            </a:xfrm>
          </p:grpSpPr>
          <p:sp>
            <p:nvSpPr>
              <p:cNvPr id="4655" name="Google Shape;4655;p6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64"/>
              <p:cNvGrpSpPr/>
              <p:nvPr/>
            </p:nvGrpSpPr>
            <p:grpSpPr>
              <a:xfrm rot="10800000">
                <a:off x="2849073" y="3079467"/>
                <a:ext cx="92400" cy="411825"/>
                <a:chOff x="2070100" y="2563700"/>
                <a:chExt cx="92400" cy="411825"/>
              </a:xfrm>
            </p:grpSpPr>
            <p:cxnSp>
              <p:nvCxnSpPr>
                <p:cNvPr id="4657" name="Google Shape;4657;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8" name="Google Shape;4658;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9" name="Google Shape;4659;p64"/>
            <p:cNvGrpSpPr/>
            <p:nvPr/>
          </p:nvGrpSpPr>
          <p:grpSpPr>
            <a:xfrm>
              <a:off x="3290132" y="1047018"/>
              <a:ext cx="1297929" cy="223003"/>
              <a:chOff x="6760035" y="3079467"/>
              <a:chExt cx="2396914" cy="411825"/>
            </a:xfrm>
          </p:grpSpPr>
          <p:sp>
            <p:nvSpPr>
              <p:cNvPr id="4660" name="Google Shape;4660;p6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1" name="Google Shape;4661;p64"/>
              <p:cNvGrpSpPr/>
              <p:nvPr/>
            </p:nvGrpSpPr>
            <p:grpSpPr>
              <a:xfrm rot="10800000">
                <a:off x="6760035" y="3079467"/>
                <a:ext cx="92400" cy="411825"/>
                <a:chOff x="2070100" y="2563700"/>
                <a:chExt cx="92400" cy="411825"/>
              </a:xfrm>
            </p:grpSpPr>
            <p:cxnSp>
              <p:nvCxnSpPr>
                <p:cNvPr id="4662" name="Google Shape;4662;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3" name="Google Shape;4663;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4" name="Google Shape;4664;p64"/>
          <p:cNvGrpSpPr/>
          <p:nvPr/>
        </p:nvGrpSpPr>
        <p:grpSpPr>
          <a:xfrm>
            <a:off x="2147036" y="3575105"/>
            <a:ext cx="1086701" cy="799429"/>
            <a:chOff x="2183288" y="3555572"/>
            <a:chExt cx="1136241" cy="835873"/>
          </a:xfrm>
        </p:grpSpPr>
        <p:sp>
          <p:nvSpPr>
            <p:cNvPr id="4665" name="Google Shape;4665;p6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6" name="Google Shape;4666;p64"/>
            <p:cNvGrpSpPr/>
            <p:nvPr/>
          </p:nvGrpSpPr>
          <p:grpSpPr>
            <a:xfrm>
              <a:off x="2205895" y="3637269"/>
              <a:ext cx="1089848" cy="724993"/>
              <a:chOff x="2205895" y="3637269"/>
              <a:chExt cx="1089848" cy="724993"/>
            </a:xfrm>
          </p:grpSpPr>
          <p:sp>
            <p:nvSpPr>
              <p:cNvPr id="4667" name="Google Shape;4667;p6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3" name="Google Shape;4673;p6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4" name="Google Shape;4674;p6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75" name="Google Shape;4675;p64"/>
            <p:cNvGrpSpPr/>
            <p:nvPr/>
          </p:nvGrpSpPr>
          <p:grpSpPr>
            <a:xfrm>
              <a:off x="3173850" y="3779426"/>
              <a:ext cx="145679" cy="70048"/>
              <a:chOff x="3173850" y="3779426"/>
              <a:chExt cx="145679" cy="70048"/>
            </a:xfrm>
          </p:grpSpPr>
          <p:cxnSp>
            <p:nvCxnSpPr>
              <p:cNvPr id="4676" name="Google Shape;4676;p6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77" name="Google Shape;4677;p6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4"/>
            <p:cNvGrpSpPr/>
            <p:nvPr/>
          </p:nvGrpSpPr>
          <p:grpSpPr>
            <a:xfrm>
              <a:off x="2183288" y="4139483"/>
              <a:ext cx="145133" cy="70048"/>
              <a:chOff x="2183288" y="4139483"/>
              <a:chExt cx="145133" cy="70048"/>
            </a:xfrm>
          </p:grpSpPr>
          <p:cxnSp>
            <p:nvCxnSpPr>
              <p:cNvPr id="4679" name="Google Shape;4679;p6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80" name="Google Shape;4680;p6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1" name="Google Shape;4681;p6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2" name="Google Shape;4682;p6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83" name="Google Shape;4683;p64"/>
            <p:cNvGrpSpPr/>
            <p:nvPr/>
          </p:nvGrpSpPr>
          <p:grpSpPr>
            <a:xfrm>
              <a:off x="2943836" y="4268886"/>
              <a:ext cx="60717" cy="122559"/>
              <a:chOff x="2943836" y="4268886"/>
              <a:chExt cx="60717" cy="122559"/>
            </a:xfrm>
          </p:grpSpPr>
          <p:sp>
            <p:nvSpPr>
              <p:cNvPr id="4684" name="Google Shape;4684;p6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5" name="Google Shape;4685;p6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86" name="Google Shape;4686;p64"/>
          <p:cNvGrpSpPr/>
          <p:nvPr/>
        </p:nvGrpSpPr>
        <p:grpSpPr>
          <a:xfrm>
            <a:off x="3409981" y="1496104"/>
            <a:ext cx="1675870" cy="758251"/>
            <a:chOff x="3530532" y="1496185"/>
            <a:chExt cx="1562000" cy="706730"/>
          </a:xfrm>
        </p:grpSpPr>
        <p:cxnSp>
          <p:nvCxnSpPr>
            <p:cNvPr id="4687" name="Google Shape;4687;p6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88" name="Google Shape;4688;p64"/>
            <p:cNvGrpSpPr/>
            <p:nvPr/>
          </p:nvGrpSpPr>
          <p:grpSpPr>
            <a:xfrm>
              <a:off x="3530532" y="1496185"/>
              <a:ext cx="323430" cy="463587"/>
              <a:chOff x="3530532" y="1496185"/>
              <a:chExt cx="323430" cy="463587"/>
            </a:xfrm>
          </p:grpSpPr>
          <p:grpSp>
            <p:nvGrpSpPr>
              <p:cNvPr id="4689" name="Google Shape;4689;p64"/>
              <p:cNvGrpSpPr/>
              <p:nvPr/>
            </p:nvGrpSpPr>
            <p:grpSpPr>
              <a:xfrm>
                <a:off x="3567462" y="1496185"/>
                <a:ext cx="286500" cy="361376"/>
                <a:chOff x="3567462" y="1496185"/>
                <a:chExt cx="286500" cy="361376"/>
              </a:xfrm>
            </p:grpSpPr>
            <p:cxnSp>
              <p:nvCxnSpPr>
                <p:cNvPr id="4690" name="Google Shape;4690;p6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91" name="Google Shape;4691;p6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2" name="Google Shape;4692;p6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64"/>
            <p:cNvGrpSpPr/>
            <p:nvPr/>
          </p:nvGrpSpPr>
          <p:grpSpPr>
            <a:xfrm>
              <a:off x="3891569" y="1779209"/>
              <a:ext cx="323945" cy="423706"/>
              <a:chOff x="3891569" y="1779209"/>
              <a:chExt cx="323945" cy="423706"/>
            </a:xfrm>
          </p:grpSpPr>
          <p:grpSp>
            <p:nvGrpSpPr>
              <p:cNvPr id="4694" name="Google Shape;4694;p64"/>
              <p:cNvGrpSpPr/>
              <p:nvPr/>
            </p:nvGrpSpPr>
            <p:grpSpPr>
              <a:xfrm>
                <a:off x="3929014" y="1881638"/>
                <a:ext cx="286500" cy="321278"/>
                <a:chOff x="3929014" y="1881638"/>
                <a:chExt cx="286500" cy="321278"/>
              </a:xfrm>
            </p:grpSpPr>
            <p:cxnSp>
              <p:nvCxnSpPr>
                <p:cNvPr id="4695" name="Google Shape;4695;p6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96" name="Google Shape;4696;p6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6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64"/>
            <p:cNvGrpSpPr/>
            <p:nvPr/>
          </p:nvGrpSpPr>
          <p:grpSpPr>
            <a:xfrm>
              <a:off x="4252606" y="1496185"/>
              <a:ext cx="324721" cy="463587"/>
              <a:chOff x="4252606" y="1496185"/>
              <a:chExt cx="324721" cy="463587"/>
            </a:xfrm>
          </p:grpSpPr>
          <p:grpSp>
            <p:nvGrpSpPr>
              <p:cNvPr id="4699" name="Google Shape;4699;p64"/>
              <p:cNvGrpSpPr/>
              <p:nvPr/>
            </p:nvGrpSpPr>
            <p:grpSpPr>
              <a:xfrm>
                <a:off x="4290828" y="1496185"/>
                <a:ext cx="286500" cy="361376"/>
                <a:chOff x="4290828" y="1496185"/>
                <a:chExt cx="286500" cy="361376"/>
              </a:xfrm>
            </p:grpSpPr>
            <p:cxnSp>
              <p:nvCxnSpPr>
                <p:cNvPr id="4700" name="Google Shape;4700;p6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01" name="Google Shape;4701;p6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6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4"/>
            <p:cNvGrpSpPr/>
            <p:nvPr/>
          </p:nvGrpSpPr>
          <p:grpSpPr>
            <a:xfrm>
              <a:off x="4613643" y="1763716"/>
              <a:ext cx="325308" cy="439200"/>
              <a:chOff x="4613643" y="1763716"/>
              <a:chExt cx="325308" cy="439200"/>
            </a:xfrm>
          </p:grpSpPr>
          <p:grpSp>
            <p:nvGrpSpPr>
              <p:cNvPr id="4704" name="Google Shape;4704;p64"/>
              <p:cNvGrpSpPr/>
              <p:nvPr/>
            </p:nvGrpSpPr>
            <p:grpSpPr>
              <a:xfrm>
                <a:off x="4652451" y="1879538"/>
                <a:ext cx="286500" cy="323378"/>
                <a:chOff x="4652451" y="1879538"/>
                <a:chExt cx="286500" cy="323378"/>
              </a:xfrm>
            </p:grpSpPr>
            <p:cxnSp>
              <p:nvCxnSpPr>
                <p:cNvPr id="4705" name="Google Shape;4705;p6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06" name="Google Shape;4706;p6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7" name="Google Shape;4707;p6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8" name="Google Shape;4708;p64"/>
          <p:cNvGrpSpPr/>
          <p:nvPr/>
        </p:nvGrpSpPr>
        <p:grpSpPr>
          <a:xfrm>
            <a:off x="3421841" y="2349730"/>
            <a:ext cx="1652173" cy="391517"/>
            <a:chOff x="3512551" y="2358270"/>
            <a:chExt cx="1597383" cy="378533"/>
          </a:xfrm>
        </p:grpSpPr>
        <p:cxnSp>
          <p:nvCxnSpPr>
            <p:cNvPr id="4709" name="Google Shape;4709;p64"/>
            <p:cNvCxnSpPr>
              <a:stCxn id="4710" idx="6"/>
              <a:endCxn id="471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12" name="Google Shape;4712;p64"/>
            <p:cNvGrpSpPr/>
            <p:nvPr/>
          </p:nvGrpSpPr>
          <p:grpSpPr>
            <a:xfrm>
              <a:off x="3512551" y="2358270"/>
              <a:ext cx="225647" cy="307714"/>
              <a:chOff x="2182679" y="2004714"/>
              <a:chExt cx="792300" cy="1080458"/>
            </a:xfrm>
          </p:grpSpPr>
          <p:cxnSp>
            <p:nvCxnSpPr>
              <p:cNvPr id="4713" name="Google Shape;4713;p64"/>
              <p:cNvCxnSpPr>
                <a:stCxn id="471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10" name="Google Shape;4710;p6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64"/>
            <p:cNvGrpSpPr/>
            <p:nvPr/>
          </p:nvGrpSpPr>
          <p:grpSpPr>
            <a:xfrm>
              <a:off x="3969644" y="2440153"/>
              <a:ext cx="225853" cy="296651"/>
              <a:chOff x="3775710" y="1729289"/>
              <a:chExt cx="136500" cy="179289"/>
            </a:xfrm>
          </p:grpSpPr>
          <p:cxnSp>
            <p:nvCxnSpPr>
              <p:cNvPr id="4716" name="Google Shape;4716;p6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17" name="Google Shape;4717;p6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4"/>
            <p:cNvGrpSpPr/>
            <p:nvPr/>
          </p:nvGrpSpPr>
          <p:grpSpPr>
            <a:xfrm>
              <a:off x="4427051" y="2358270"/>
              <a:ext cx="225647" cy="307714"/>
              <a:chOff x="5393704" y="2004714"/>
              <a:chExt cx="792300" cy="1080458"/>
            </a:xfrm>
          </p:grpSpPr>
          <p:cxnSp>
            <p:nvCxnSpPr>
              <p:cNvPr id="4720" name="Google Shape;4720;p64"/>
              <p:cNvCxnSpPr>
                <a:stCxn id="472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2" name="Google Shape;4722;p6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4"/>
            <p:cNvGrpSpPr/>
            <p:nvPr/>
          </p:nvGrpSpPr>
          <p:grpSpPr>
            <a:xfrm>
              <a:off x="4884287" y="2440252"/>
              <a:ext cx="225647" cy="296532"/>
              <a:chOff x="6999166" y="2292572"/>
              <a:chExt cx="792300" cy="1041192"/>
            </a:xfrm>
          </p:grpSpPr>
          <p:cxnSp>
            <p:nvCxnSpPr>
              <p:cNvPr id="4724" name="Google Shape;4724;p6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11" name="Google Shape;4711;p6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6" name="Google Shape;4726;p64"/>
          <p:cNvGrpSpPr/>
          <p:nvPr/>
        </p:nvGrpSpPr>
        <p:grpSpPr>
          <a:xfrm>
            <a:off x="6842649" y="1185930"/>
            <a:ext cx="1581844" cy="732818"/>
            <a:chOff x="634175" y="2986275"/>
            <a:chExt cx="3147949" cy="1458344"/>
          </a:xfrm>
        </p:grpSpPr>
        <p:cxnSp>
          <p:nvCxnSpPr>
            <p:cNvPr id="4727" name="Google Shape;4727;p64"/>
            <p:cNvCxnSpPr>
              <a:stCxn id="4728" idx="4"/>
              <a:endCxn id="472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30" name="Google Shape;4730;p64"/>
            <p:cNvCxnSpPr>
              <a:stCxn id="4729" idx="0"/>
              <a:endCxn id="473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2" name="Google Shape;4732;p64"/>
            <p:cNvCxnSpPr>
              <a:stCxn id="4731" idx="4"/>
              <a:endCxn id="473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4" name="Google Shape;4734;p64"/>
            <p:cNvCxnSpPr>
              <a:stCxn id="4733" idx="0"/>
              <a:endCxn id="473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35" name="Google Shape;4735;p6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1" name="Google Shape;4731;p6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8" name="Google Shape;4728;p6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3" name="Google Shape;4733;p6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9" name="Google Shape;4729;p6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36" name="Google Shape;4736;p64"/>
          <p:cNvGrpSpPr/>
          <p:nvPr/>
        </p:nvGrpSpPr>
        <p:grpSpPr>
          <a:xfrm>
            <a:off x="3410364" y="2880240"/>
            <a:ext cx="1675128" cy="313674"/>
            <a:chOff x="998425" y="1182125"/>
            <a:chExt cx="1065400" cy="199500"/>
          </a:xfrm>
        </p:grpSpPr>
        <p:sp>
          <p:nvSpPr>
            <p:cNvPr id="4737" name="Google Shape;4737;p6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4"/>
          <p:cNvGrpSpPr/>
          <p:nvPr/>
        </p:nvGrpSpPr>
        <p:grpSpPr>
          <a:xfrm>
            <a:off x="3410363" y="3836206"/>
            <a:ext cx="1675129" cy="525345"/>
            <a:chOff x="5194708" y="3484366"/>
            <a:chExt cx="3148148" cy="987304"/>
          </a:xfrm>
        </p:grpSpPr>
        <p:grpSp>
          <p:nvGrpSpPr>
            <p:cNvPr id="4743" name="Google Shape;4743;p64"/>
            <p:cNvGrpSpPr/>
            <p:nvPr/>
          </p:nvGrpSpPr>
          <p:grpSpPr>
            <a:xfrm>
              <a:off x="7531521" y="3484366"/>
              <a:ext cx="811335" cy="987304"/>
              <a:chOff x="3379425" y="1617275"/>
              <a:chExt cx="1090650" cy="1327200"/>
            </a:xfrm>
          </p:grpSpPr>
          <p:sp>
            <p:nvSpPr>
              <p:cNvPr id="4744" name="Google Shape;4744;p6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4"/>
            <p:cNvGrpSpPr/>
            <p:nvPr/>
          </p:nvGrpSpPr>
          <p:grpSpPr>
            <a:xfrm>
              <a:off x="6752546" y="3484366"/>
              <a:ext cx="811428" cy="987304"/>
              <a:chOff x="2332275" y="1617275"/>
              <a:chExt cx="1090775" cy="1327200"/>
            </a:xfrm>
          </p:grpSpPr>
          <p:sp>
            <p:nvSpPr>
              <p:cNvPr id="4748" name="Google Shape;4748;p6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4"/>
            <p:cNvGrpSpPr/>
            <p:nvPr/>
          </p:nvGrpSpPr>
          <p:grpSpPr>
            <a:xfrm>
              <a:off x="5973664" y="3484366"/>
              <a:ext cx="811335" cy="987304"/>
              <a:chOff x="1285250" y="1617275"/>
              <a:chExt cx="1090650" cy="1327200"/>
            </a:xfrm>
          </p:grpSpPr>
          <p:sp>
            <p:nvSpPr>
              <p:cNvPr id="4752" name="Google Shape;4752;p6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4"/>
            <p:cNvGrpSpPr/>
            <p:nvPr/>
          </p:nvGrpSpPr>
          <p:grpSpPr>
            <a:xfrm>
              <a:off x="5194708" y="3484366"/>
              <a:ext cx="811409" cy="987304"/>
              <a:chOff x="238125" y="1617275"/>
              <a:chExt cx="1090750" cy="1327200"/>
            </a:xfrm>
          </p:grpSpPr>
          <p:sp>
            <p:nvSpPr>
              <p:cNvPr id="4756" name="Google Shape;4756;p6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9" name="Google Shape;4759;p64"/>
          <p:cNvGrpSpPr/>
          <p:nvPr/>
        </p:nvGrpSpPr>
        <p:grpSpPr>
          <a:xfrm>
            <a:off x="6844048" y="2482095"/>
            <a:ext cx="1579046" cy="522230"/>
            <a:chOff x="6853641" y="2534077"/>
            <a:chExt cx="1515545" cy="501229"/>
          </a:xfrm>
        </p:grpSpPr>
        <p:grpSp>
          <p:nvGrpSpPr>
            <p:cNvPr id="4760" name="Google Shape;4760;p64"/>
            <p:cNvGrpSpPr/>
            <p:nvPr/>
          </p:nvGrpSpPr>
          <p:grpSpPr>
            <a:xfrm>
              <a:off x="6853641" y="2618923"/>
              <a:ext cx="1515545" cy="324556"/>
              <a:chOff x="6853641" y="2618923"/>
              <a:chExt cx="1515545" cy="324556"/>
            </a:xfrm>
          </p:grpSpPr>
          <p:sp>
            <p:nvSpPr>
              <p:cNvPr id="4761" name="Google Shape;4761;p6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6" name="Google Shape;4766;p6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4"/>
          <p:cNvGrpSpPr/>
          <p:nvPr/>
        </p:nvGrpSpPr>
        <p:grpSpPr>
          <a:xfrm>
            <a:off x="3438940" y="3357136"/>
            <a:ext cx="1617976" cy="346616"/>
            <a:chOff x="1808063" y="4294338"/>
            <a:chExt cx="3370782" cy="721817"/>
          </a:xfrm>
        </p:grpSpPr>
        <p:sp>
          <p:nvSpPr>
            <p:cNvPr id="4772" name="Google Shape;4772;p6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4"/>
          <p:cNvGrpSpPr/>
          <p:nvPr/>
        </p:nvGrpSpPr>
        <p:grpSpPr>
          <a:xfrm>
            <a:off x="5264936" y="4023886"/>
            <a:ext cx="1417067" cy="350605"/>
            <a:chOff x="4234950" y="2101012"/>
            <a:chExt cx="4219974" cy="1044090"/>
          </a:xfrm>
        </p:grpSpPr>
        <p:sp>
          <p:nvSpPr>
            <p:cNvPr id="4783" name="Google Shape;4783;p6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64"/>
          <p:cNvGrpSpPr/>
          <p:nvPr/>
        </p:nvGrpSpPr>
        <p:grpSpPr>
          <a:xfrm>
            <a:off x="6840408" y="2014643"/>
            <a:ext cx="1586327" cy="371557"/>
            <a:chOff x="1247650" y="2075423"/>
            <a:chExt cx="6648477" cy="1557238"/>
          </a:xfrm>
        </p:grpSpPr>
        <p:sp>
          <p:nvSpPr>
            <p:cNvPr id="4800" name="Google Shape;4800;p6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64"/>
          <p:cNvGrpSpPr/>
          <p:nvPr/>
        </p:nvGrpSpPr>
        <p:grpSpPr>
          <a:xfrm>
            <a:off x="5271678" y="1167833"/>
            <a:ext cx="1415601" cy="1648533"/>
            <a:chOff x="1839112" y="2209163"/>
            <a:chExt cx="1918159" cy="2233784"/>
          </a:xfrm>
        </p:grpSpPr>
        <p:sp>
          <p:nvSpPr>
            <p:cNvPr id="4807" name="Google Shape;4807;p6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0" name="Google Shape;4810;p64"/>
            <p:cNvCxnSpPr>
              <a:stCxn id="4807" idx="6"/>
              <a:endCxn id="480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11" name="Google Shape;4811;p64"/>
            <p:cNvCxnSpPr>
              <a:stCxn id="4808" idx="4"/>
              <a:endCxn id="481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13" name="Google Shape;4813;p64"/>
            <p:cNvCxnSpPr>
              <a:stCxn id="4812" idx="6"/>
              <a:endCxn id="480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14" name="Google Shape;4814;p64"/>
            <p:cNvCxnSpPr>
              <a:stCxn id="4809" idx="4"/>
              <a:endCxn id="481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12" name="Google Shape;4812;p6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7" name="Google Shape;4817;p64"/>
            <p:cNvCxnSpPr>
              <a:endCxn id="481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18" name="Google Shape;4818;p64"/>
          <p:cNvGrpSpPr/>
          <p:nvPr/>
        </p:nvGrpSpPr>
        <p:grpSpPr>
          <a:xfrm>
            <a:off x="3428944" y="1185917"/>
            <a:ext cx="1637968" cy="154942"/>
            <a:chOff x="238125" y="2506075"/>
            <a:chExt cx="7115411" cy="673075"/>
          </a:xfrm>
        </p:grpSpPr>
        <p:sp>
          <p:nvSpPr>
            <p:cNvPr id="4819" name="Google Shape;4819;p6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64"/>
          <p:cNvGrpSpPr/>
          <p:nvPr/>
        </p:nvGrpSpPr>
        <p:grpSpPr>
          <a:xfrm>
            <a:off x="1969680" y="1500635"/>
            <a:ext cx="1262932" cy="785408"/>
            <a:chOff x="548861" y="389676"/>
            <a:chExt cx="3843371" cy="2390163"/>
          </a:xfrm>
        </p:grpSpPr>
        <p:cxnSp>
          <p:nvCxnSpPr>
            <p:cNvPr id="4825" name="Google Shape;4825;p6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6" name="Google Shape;4826;p6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7" name="Google Shape;4827;p6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8" name="Google Shape;4828;p6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29" name="Google Shape;4829;p6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30" name="Google Shape;4830;p6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1" name="Google Shape;4831;p6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32" name="Google Shape;4832;p6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64"/>
          <p:cNvGrpSpPr/>
          <p:nvPr/>
        </p:nvGrpSpPr>
        <p:grpSpPr>
          <a:xfrm>
            <a:off x="757812" y="2607512"/>
            <a:ext cx="1412054" cy="633562"/>
            <a:chOff x="1187400" y="2529299"/>
            <a:chExt cx="6769193" cy="2241903"/>
          </a:xfrm>
        </p:grpSpPr>
        <p:sp>
          <p:nvSpPr>
            <p:cNvPr id="4839" name="Google Shape;4839;p6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40" name="Google Shape;4840;p6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1" name="Google Shape;4841;p6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2" name="Google Shape;4842;p6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3" name="Google Shape;4843;p6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4" name="Google Shape;4844;p6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5" name="Google Shape;4845;p6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46" name="Google Shape;4846;p64"/>
            <p:cNvCxnSpPr>
              <a:stCxn id="4839" idx="2"/>
              <a:endCxn id="484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7" name="Google Shape;4847;p64"/>
            <p:cNvCxnSpPr>
              <a:stCxn id="4841" idx="0"/>
              <a:endCxn id="483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8" name="Google Shape;4848;p64"/>
            <p:cNvCxnSpPr>
              <a:stCxn id="4841" idx="2"/>
              <a:endCxn id="484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9" name="Google Shape;4849;p64"/>
            <p:cNvCxnSpPr>
              <a:stCxn id="4842" idx="0"/>
              <a:endCxn id="484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0" name="Google Shape;4850;p64"/>
            <p:cNvCxnSpPr>
              <a:stCxn id="4840" idx="2"/>
              <a:endCxn id="484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51" name="Google Shape;4851;p64"/>
            <p:cNvCxnSpPr>
              <a:stCxn id="4844" idx="0"/>
              <a:endCxn id="484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52" name="Google Shape;4852;p64"/>
          <p:cNvGrpSpPr/>
          <p:nvPr/>
        </p:nvGrpSpPr>
        <p:grpSpPr>
          <a:xfrm>
            <a:off x="6844058" y="3100221"/>
            <a:ext cx="1579035" cy="540873"/>
            <a:chOff x="6895650" y="3126697"/>
            <a:chExt cx="1436662" cy="492105"/>
          </a:xfrm>
        </p:grpSpPr>
        <p:sp>
          <p:nvSpPr>
            <p:cNvPr id="4853" name="Google Shape;4853;p6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64"/>
            <p:cNvGrpSpPr/>
            <p:nvPr/>
          </p:nvGrpSpPr>
          <p:grpSpPr>
            <a:xfrm>
              <a:off x="6995957" y="3335810"/>
              <a:ext cx="1230393" cy="71754"/>
              <a:chOff x="6995957" y="3287964"/>
              <a:chExt cx="1230393" cy="71754"/>
            </a:xfrm>
          </p:grpSpPr>
          <p:sp>
            <p:nvSpPr>
              <p:cNvPr id="4859" name="Google Shape;4859;p6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64"/>
          <p:cNvGrpSpPr/>
          <p:nvPr/>
        </p:nvGrpSpPr>
        <p:grpSpPr>
          <a:xfrm>
            <a:off x="6842640" y="3736984"/>
            <a:ext cx="1581862" cy="650625"/>
            <a:chOff x="6777990" y="3710194"/>
            <a:chExt cx="1646915" cy="677382"/>
          </a:xfrm>
        </p:grpSpPr>
        <p:grpSp>
          <p:nvGrpSpPr>
            <p:cNvPr id="4865" name="Google Shape;4865;p64"/>
            <p:cNvGrpSpPr/>
            <p:nvPr/>
          </p:nvGrpSpPr>
          <p:grpSpPr>
            <a:xfrm>
              <a:off x="6777990" y="3874492"/>
              <a:ext cx="411129" cy="513083"/>
              <a:chOff x="6777990" y="3874492"/>
              <a:chExt cx="411129" cy="513083"/>
            </a:xfrm>
          </p:grpSpPr>
          <p:cxnSp>
            <p:nvCxnSpPr>
              <p:cNvPr id="4866" name="Google Shape;4866;p6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7" name="Google Shape;4867;p6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64"/>
            <p:cNvGrpSpPr/>
            <p:nvPr/>
          </p:nvGrpSpPr>
          <p:grpSpPr>
            <a:xfrm>
              <a:off x="7188425" y="3710194"/>
              <a:ext cx="411123" cy="520535"/>
              <a:chOff x="7188425" y="3710194"/>
              <a:chExt cx="411123" cy="520535"/>
            </a:xfrm>
          </p:grpSpPr>
          <p:cxnSp>
            <p:nvCxnSpPr>
              <p:cNvPr id="4869" name="Google Shape;4869;p6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0" name="Google Shape;4870;p6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64"/>
            <p:cNvGrpSpPr/>
            <p:nvPr/>
          </p:nvGrpSpPr>
          <p:grpSpPr>
            <a:xfrm>
              <a:off x="7603341" y="3874492"/>
              <a:ext cx="411474" cy="513083"/>
              <a:chOff x="7603341" y="3874492"/>
              <a:chExt cx="411474" cy="513083"/>
            </a:xfrm>
          </p:grpSpPr>
          <p:cxnSp>
            <p:nvCxnSpPr>
              <p:cNvPr id="4872" name="Google Shape;4872;p6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3" name="Google Shape;4873;p6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4"/>
            <p:cNvGrpSpPr/>
            <p:nvPr/>
          </p:nvGrpSpPr>
          <p:grpSpPr>
            <a:xfrm>
              <a:off x="8013776" y="3722847"/>
              <a:ext cx="411129" cy="507881"/>
              <a:chOff x="8013776" y="3722847"/>
              <a:chExt cx="411129" cy="507881"/>
            </a:xfrm>
          </p:grpSpPr>
          <p:cxnSp>
            <p:nvCxnSpPr>
              <p:cNvPr id="4875" name="Google Shape;4875;p6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76" name="Google Shape;4876;p6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64"/>
          <p:cNvGrpSpPr/>
          <p:nvPr/>
        </p:nvGrpSpPr>
        <p:grpSpPr>
          <a:xfrm>
            <a:off x="5262155" y="2909824"/>
            <a:ext cx="1421889" cy="1020603"/>
            <a:chOff x="5190863" y="2824811"/>
            <a:chExt cx="1544860" cy="1108869"/>
          </a:xfrm>
        </p:grpSpPr>
        <p:grpSp>
          <p:nvGrpSpPr>
            <p:cNvPr id="4878" name="Google Shape;4878;p64"/>
            <p:cNvGrpSpPr/>
            <p:nvPr/>
          </p:nvGrpSpPr>
          <p:grpSpPr>
            <a:xfrm>
              <a:off x="5938695" y="3176919"/>
              <a:ext cx="685761" cy="404739"/>
              <a:chOff x="5938695" y="3176919"/>
              <a:chExt cx="685761" cy="404739"/>
            </a:xfrm>
          </p:grpSpPr>
          <p:grpSp>
            <p:nvGrpSpPr>
              <p:cNvPr id="4879" name="Google Shape;4879;p64"/>
              <p:cNvGrpSpPr/>
              <p:nvPr/>
            </p:nvGrpSpPr>
            <p:grpSpPr>
              <a:xfrm>
                <a:off x="5938695" y="3176919"/>
                <a:ext cx="685761" cy="404739"/>
                <a:chOff x="5938695" y="3176919"/>
                <a:chExt cx="685761" cy="404739"/>
              </a:xfrm>
            </p:grpSpPr>
            <p:sp>
              <p:nvSpPr>
                <p:cNvPr id="4880" name="Google Shape;4880;p6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2" name="Google Shape;4882;p6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64"/>
            <p:cNvGrpSpPr/>
            <p:nvPr/>
          </p:nvGrpSpPr>
          <p:grpSpPr>
            <a:xfrm>
              <a:off x="5305233" y="3176835"/>
              <a:ext cx="685971" cy="404655"/>
              <a:chOff x="5305233" y="3176835"/>
              <a:chExt cx="685971" cy="404655"/>
            </a:xfrm>
          </p:grpSpPr>
          <p:grpSp>
            <p:nvGrpSpPr>
              <p:cNvPr id="4884" name="Google Shape;4884;p64"/>
              <p:cNvGrpSpPr/>
              <p:nvPr/>
            </p:nvGrpSpPr>
            <p:grpSpPr>
              <a:xfrm>
                <a:off x="5305233" y="3176835"/>
                <a:ext cx="685971" cy="404655"/>
                <a:chOff x="5305233" y="3176835"/>
                <a:chExt cx="685971" cy="404655"/>
              </a:xfrm>
            </p:grpSpPr>
            <p:sp>
              <p:nvSpPr>
                <p:cNvPr id="4885" name="Google Shape;4885;p6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7" name="Google Shape;4887;p6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8" name="Google Shape;4888;p6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64"/>
            <p:cNvGrpSpPr/>
            <p:nvPr/>
          </p:nvGrpSpPr>
          <p:grpSpPr>
            <a:xfrm>
              <a:off x="5657361" y="2824811"/>
              <a:ext cx="1078361" cy="404655"/>
              <a:chOff x="5657361" y="2824811"/>
              <a:chExt cx="1078361" cy="404655"/>
            </a:xfrm>
          </p:grpSpPr>
          <p:grpSp>
            <p:nvGrpSpPr>
              <p:cNvPr id="4890" name="Google Shape;4890;p64"/>
              <p:cNvGrpSpPr/>
              <p:nvPr/>
            </p:nvGrpSpPr>
            <p:grpSpPr>
              <a:xfrm>
                <a:off x="5657361" y="2824811"/>
                <a:ext cx="1078361" cy="404655"/>
                <a:chOff x="5657361" y="2824811"/>
                <a:chExt cx="1078361" cy="404655"/>
              </a:xfrm>
            </p:grpSpPr>
            <p:grpSp>
              <p:nvGrpSpPr>
                <p:cNvPr id="4891" name="Google Shape;4891;p64"/>
                <p:cNvGrpSpPr/>
                <p:nvPr/>
              </p:nvGrpSpPr>
              <p:grpSpPr>
                <a:xfrm>
                  <a:off x="5938485" y="2824811"/>
                  <a:ext cx="797237" cy="404655"/>
                  <a:chOff x="5938485" y="2824811"/>
                  <a:chExt cx="797237" cy="404655"/>
                </a:xfrm>
              </p:grpSpPr>
              <p:sp>
                <p:nvSpPr>
                  <p:cNvPr id="4892" name="Google Shape;4892;p6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4" name="Google Shape;4894;p6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5" name="Google Shape;4895;p6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4"/>
            <p:cNvGrpSpPr/>
            <p:nvPr/>
          </p:nvGrpSpPr>
          <p:grpSpPr>
            <a:xfrm>
              <a:off x="5190863" y="3528942"/>
              <a:ext cx="1078026" cy="404739"/>
              <a:chOff x="5190863" y="3528942"/>
              <a:chExt cx="1078026" cy="404739"/>
            </a:xfrm>
          </p:grpSpPr>
          <p:sp>
            <p:nvSpPr>
              <p:cNvPr id="4897" name="Google Shape;4897;p6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8" name="Google Shape;4898;p64"/>
              <p:cNvGrpSpPr/>
              <p:nvPr/>
            </p:nvGrpSpPr>
            <p:grpSpPr>
              <a:xfrm>
                <a:off x="5190863" y="3528942"/>
                <a:ext cx="1078026" cy="404739"/>
                <a:chOff x="5190863" y="3528942"/>
                <a:chExt cx="1078026" cy="404739"/>
              </a:xfrm>
            </p:grpSpPr>
            <p:sp>
              <p:nvSpPr>
                <p:cNvPr id="4899" name="Google Shape;4899;p6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01" name="Google Shape;4901;p64"/>
          <p:cNvGrpSpPr/>
          <p:nvPr/>
        </p:nvGrpSpPr>
        <p:grpSpPr>
          <a:xfrm>
            <a:off x="728162" y="1474292"/>
            <a:ext cx="1086719" cy="879487"/>
            <a:chOff x="803162" y="1474292"/>
            <a:chExt cx="1086719" cy="879487"/>
          </a:xfrm>
        </p:grpSpPr>
        <p:grpSp>
          <p:nvGrpSpPr>
            <p:cNvPr id="4902" name="Google Shape;4902;p64"/>
            <p:cNvGrpSpPr/>
            <p:nvPr/>
          </p:nvGrpSpPr>
          <p:grpSpPr>
            <a:xfrm>
              <a:off x="803162" y="1625948"/>
              <a:ext cx="445856" cy="576579"/>
              <a:chOff x="803162" y="1625948"/>
              <a:chExt cx="445856" cy="576579"/>
            </a:xfrm>
          </p:grpSpPr>
          <p:sp>
            <p:nvSpPr>
              <p:cNvPr id="4903" name="Google Shape;4903;p6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4" name="Google Shape;4904;p64"/>
              <p:cNvGrpSpPr/>
              <p:nvPr/>
            </p:nvGrpSpPr>
            <p:grpSpPr>
              <a:xfrm>
                <a:off x="1056023" y="1625948"/>
                <a:ext cx="192995" cy="576579"/>
                <a:chOff x="1056023" y="1625948"/>
                <a:chExt cx="192995" cy="576579"/>
              </a:xfrm>
            </p:grpSpPr>
            <p:sp>
              <p:nvSpPr>
                <p:cNvPr id="4905" name="Google Shape;4905;p6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0" name="Google Shape;4910;p64"/>
            <p:cNvGrpSpPr/>
            <p:nvPr/>
          </p:nvGrpSpPr>
          <p:grpSpPr>
            <a:xfrm>
              <a:off x="1371406" y="1474292"/>
              <a:ext cx="518475" cy="879487"/>
              <a:chOff x="1398231" y="1474292"/>
              <a:chExt cx="518475" cy="879487"/>
            </a:xfrm>
          </p:grpSpPr>
          <p:grpSp>
            <p:nvGrpSpPr>
              <p:cNvPr id="4911" name="Google Shape;4911;p64"/>
              <p:cNvGrpSpPr/>
              <p:nvPr/>
            </p:nvGrpSpPr>
            <p:grpSpPr>
              <a:xfrm>
                <a:off x="1398231" y="1474292"/>
                <a:ext cx="518475" cy="341643"/>
                <a:chOff x="1398231" y="1474292"/>
                <a:chExt cx="518475" cy="341643"/>
              </a:xfrm>
            </p:grpSpPr>
            <p:sp>
              <p:nvSpPr>
                <p:cNvPr id="4912" name="Google Shape;4912;p6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64"/>
                <p:cNvGrpSpPr/>
                <p:nvPr/>
              </p:nvGrpSpPr>
              <p:grpSpPr>
                <a:xfrm>
                  <a:off x="1616453" y="1474292"/>
                  <a:ext cx="300253" cy="341643"/>
                  <a:chOff x="1616453" y="1475379"/>
                  <a:chExt cx="300253" cy="341643"/>
                </a:xfrm>
              </p:grpSpPr>
              <p:sp>
                <p:nvSpPr>
                  <p:cNvPr id="4914" name="Google Shape;4914;p6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64"/>
                  <p:cNvGrpSpPr/>
                  <p:nvPr/>
                </p:nvGrpSpPr>
                <p:grpSpPr>
                  <a:xfrm>
                    <a:off x="1839639" y="1475379"/>
                    <a:ext cx="77067" cy="341643"/>
                    <a:chOff x="1839639" y="1475379"/>
                    <a:chExt cx="77067" cy="341643"/>
                  </a:xfrm>
                </p:grpSpPr>
                <p:sp>
                  <p:nvSpPr>
                    <p:cNvPr id="4922" name="Google Shape;4922;p6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4" name="Google Shape;4924;p64"/>
              <p:cNvGrpSpPr/>
              <p:nvPr/>
            </p:nvGrpSpPr>
            <p:grpSpPr>
              <a:xfrm>
                <a:off x="1398451" y="2012951"/>
                <a:ext cx="518255" cy="340828"/>
                <a:chOff x="1398451" y="2012951"/>
                <a:chExt cx="518255" cy="340828"/>
              </a:xfrm>
            </p:grpSpPr>
            <p:sp>
              <p:nvSpPr>
                <p:cNvPr id="4925" name="Google Shape;4925;p6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6" name="Google Shape;4926;p64"/>
                <p:cNvGrpSpPr/>
                <p:nvPr/>
              </p:nvGrpSpPr>
              <p:grpSpPr>
                <a:xfrm>
                  <a:off x="1616453" y="2012951"/>
                  <a:ext cx="300253" cy="340828"/>
                  <a:chOff x="1616453" y="2013538"/>
                  <a:chExt cx="300253" cy="340828"/>
                </a:xfrm>
              </p:grpSpPr>
              <p:sp>
                <p:nvSpPr>
                  <p:cNvPr id="4927" name="Google Shape;4927;p6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4" name="Google Shape;4934;p64"/>
                  <p:cNvGrpSpPr/>
                  <p:nvPr/>
                </p:nvGrpSpPr>
                <p:grpSpPr>
                  <a:xfrm>
                    <a:off x="1839639" y="2013538"/>
                    <a:ext cx="77067" cy="340828"/>
                    <a:chOff x="1839639" y="2013538"/>
                    <a:chExt cx="77067" cy="340828"/>
                  </a:xfrm>
                </p:grpSpPr>
                <p:sp>
                  <p:nvSpPr>
                    <p:cNvPr id="4935" name="Google Shape;4935;p6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37" name="Google Shape;4937;p64"/>
          <p:cNvGrpSpPr/>
          <p:nvPr/>
        </p:nvGrpSpPr>
        <p:grpSpPr>
          <a:xfrm>
            <a:off x="724986" y="3605478"/>
            <a:ext cx="1368681" cy="682918"/>
            <a:chOff x="724986" y="3605478"/>
            <a:chExt cx="1368681" cy="682918"/>
          </a:xfrm>
        </p:grpSpPr>
        <p:grpSp>
          <p:nvGrpSpPr>
            <p:cNvPr id="4938" name="Google Shape;4938;p64"/>
            <p:cNvGrpSpPr/>
            <p:nvPr/>
          </p:nvGrpSpPr>
          <p:grpSpPr>
            <a:xfrm>
              <a:off x="1289102" y="3823629"/>
              <a:ext cx="240442" cy="250435"/>
              <a:chOff x="-165066" y="3843615"/>
              <a:chExt cx="221259" cy="230455"/>
            </a:xfrm>
          </p:grpSpPr>
          <p:sp>
            <p:nvSpPr>
              <p:cNvPr id="4939" name="Google Shape;4939;p6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4"/>
            <p:cNvGrpSpPr/>
            <p:nvPr/>
          </p:nvGrpSpPr>
          <p:grpSpPr>
            <a:xfrm>
              <a:off x="724986" y="3605478"/>
              <a:ext cx="1368681" cy="682918"/>
              <a:chOff x="724986" y="3605478"/>
              <a:chExt cx="1368681" cy="682918"/>
            </a:xfrm>
          </p:grpSpPr>
          <p:grpSp>
            <p:nvGrpSpPr>
              <p:cNvPr id="4960" name="Google Shape;4960;p64"/>
              <p:cNvGrpSpPr/>
              <p:nvPr/>
            </p:nvGrpSpPr>
            <p:grpSpPr>
              <a:xfrm>
                <a:off x="1498221" y="4047614"/>
                <a:ext cx="529172" cy="240783"/>
                <a:chOff x="1498221" y="4047614"/>
                <a:chExt cx="529172" cy="240783"/>
              </a:xfrm>
            </p:grpSpPr>
            <p:grpSp>
              <p:nvGrpSpPr>
                <p:cNvPr id="4961" name="Google Shape;4961;p64"/>
                <p:cNvGrpSpPr/>
                <p:nvPr/>
              </p:nvGrpSpPr>
              <p:grpSpPr>
                <a:xfrm>
                  <a:off x="1826655" y="4224370"/>
                  <a:ext cx="200738" cy="25631"/>
                  <a:chOff x="1826655" y="4224370"/>
                  <a:chExt cx="200738" cy="25631"/>
                </a:xfrm>
              </p:grpSpPr>
              <p:sp>
                <p:nvSpPr>
                  <p:cNvPr id="4962" name="Google Shape;4962;p6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4"/>
                <p:cNvGrpSpPr/>
                <p:nvPr/>
              </p:nvGrpSpPr>
              <p:grpSpPr>
                <a:xfrm>
                  <a:off x="1498221" y="4047614"/>
                  <a:ext cx="328444" cy="240783"/>
                  <a:chOff x="1498221" y="4047614"/>
                  <a:chExt cx="328444" cy="240783"/>
                </a:xfrm>
              </p:grpSpPr>
              <p:sp>
                <p:nvSpPr>
                  <p:cNvPr id="4965" name="Google Shape;4965;p6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6" name="Google Shape;4966;p64"/>
                  <p:cNvGrpSpPr/>
                  <p:nvPr/>
                </p:nvGrpSpPr>
                <p:grpSpPr>
                  <a:xfrm>
                    <a:off x="1498221" y="4047614"/>
                    <a:ext cx="150566" cy="190416"/>
                    <a:chOff x="1498221" y="4047614"/>
                    <a:chExt cx="150566" cy="190416"/>
                  </a:xfrm>
                </p:grpSpPr>
                <p:sp>
                  <p:nvSpPr>
                    <p:cNvPr id="4967" name="Google Shape;4967;p6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9" name="Google Shape;4969;p64"/>
              <p:cNvGrpSpPr/>
              <p:nvPr/>
            </p:nvGrpSpPr>
            <p:grpSpPr>
              <a:xfrm>
                <a:off x="1560718" y="3800594"/>
                <a:ext cx="532948" cy="302090"/>
                <a:chOff x="1560718" y="3800594"/>
                <a:chExt cx="532948" cy="302090"/>
              </a:xfrm>
            </p:grpSpPr>
            <p:grpSp>
              <p:nvGrpSpPr>
                <p:cNvPr id="4970" name="Google Shape;4970;p64"/>
                <p:cNvGrpSpPr/>
                <p:nvPr/>
              </p:nvGrpSpPr>
              <p:grpSpPr>
                <a:xfrm>
                  <a:off x="1912179" y="3827344"/>
                  <a:ext cx="181487" cy="25631"/>
                  <a:chOff x="1912179" y="3827344"/>
                  <a:chExt cx="181487" cy="25631"/>
                </a:xfrm>
              </p:grpSpPr>
              <p:sp>
                <p:nvSpPr>
                  <p:cNvPr id="4971" name="Google Shape;4971;p6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4"/>
                <p:cNvGrpSpPr/>
                <p:nvPr/>
              </p:nvGrpSpPr>
              <p:grpSpPr>
                <a:xfrm>
                  <a:off x="1912179" y="4044505"/>
                  <a:ext cx="181487" cy="25622"/>
                  <a:chOff x="1912179" y="4044506"/>
                  <a:chExt cx="181487" cy="25622"/>
                </a:xfrm>
              </p:grpSpPr>
              <p:sp>
                <p:nvSpPr>
                  <p:cNvPr id="4974" name="Google Shape;4974;p6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4"/>
                <p:cNvGrpSpPr/>
                <p:nvPr/>
              </p:nvGrpSpPr>
              <p:grpSpPr>
                <a:xfrm>
                  <a:off x="1560718" y="3800594"/>
                  <a:ext cx="351472" cy="302090"/>
                  <a:chOff x="1560718" y="3800594"/>
                  <a:chExt cx="351472" cy="302090"/>
                </a:xfrm>
              </p:grpSpPr>
              <p:grpSp>
                <p:nvGrpSpPr>
                  <p:cNvPr id="4977" name="Google Shape;4977;p64"/>
                  <p:cNvGrpSpPr/>
                  <p:nvPr/>
                </p:nvGrpSpPr>
                <p:grpSpPr>
                  <a:xfrm>
                    <a:off x="1560718" y="3842857"/>
                    <a:ext cx="173586" cy="217131"/>
                    <a:chOff x="1560718" y="3842857"/>
                    <a:chExt cx="173586" cy="217131"/>
                  </a:xfrm>
                </p:grpSpPr>
                <p:sp>
                  <p:nvSpPr>
                    <p:cNvPr id="4978" name="Google Shape;4978;p6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6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83" name="Google Shape;4983;p6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4" name="Google Shape;4984;p64"/>
              <p:cNvGrpSpPr/>
              <p:nvPr/>
            </p:nvGrpSpPr>
            <p:grpSpPr>
              <a:xfrm>
                <a:off x="785350" y="3605478"/>
                <a:ext cx="535311" cy="249245"/>
                <a:chOff x="785350" y="3605478"/>
                <a:chExt cx="535311" cy="249245"/>
              </a:xfrm>
            </p:grpSpPr>
            <p:grpSp>
              <p:nvGrpSpPr>
                <p:cNvPr id="4985" name="Google Shape;4985;p64"/>
                <p:cNvGrpSpPr/>
                <p:nvPr/>
              </p:nvGrpSpPr>
              <p:grpSpPr>
                <a:xfrm>
                  <a:off x="785350" y="3605478"/>
                  <a:ext cx="376191" cy="102736"/>
                  <a:chOff x="785350" y="3605478"/>
                  <a:chExt cx="376191" cy="102736"/>
                </a:xfrm>
              </p:grpSpPr>
              <p:sp>
                <p:nvSpPr>
                  <p:cNvPr id="4986" name="Google Shape;4986;p6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4"/>
                <p:cNvGrpSpPr/>
                <p:nvPr/>
              </p:nvGrpSpPr>
              <p:grpSpPr>
                <a:xfrm>
                  <a:off x="1161530" y="3655851"/>
                  <a:ext cx="159131" cy="198872"/>
                  <a:chOff x="1161530" y="3655851"/>
                  <a:chExt cx="159131" cy="198872"/>
                </a:xfrm>
              </p:grpSpPr>
              <p:sp>
                <p:nvSpPr>
                  <p:cNvPr id="4990" name="Google Shape;4990;p6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2" name="Google Shape;4992;p64"/>
              <p:cNvGrpSpPr/>
              <p:nvPr/>
            </p:nvGrpSpPr>
            <p:grpSpPr>
              <a:xfrm>
                <a:off x="785350" y="4047614"/>
                <a:ext cx="535311" cy="240783"/>
                <a:chOff x="785350" y="4047614"/>
                <a:chExt cx="535311" cy="240783"/>
              </a:xfrm>
            </p:grpSpPr>
            <p:grpSp>
              <p:nvGrpSpPr>
                <p:cNvPr id="4993" name="Google Shape;4993;p64"/>
                <p:cNvGrpSpPr/>
                <p:nvPr/>
              </p:nvGrpSpPr>
              <p:grpSpPr>
                <a:xfrm>
                  <a:off x="1161636" y="4047614"/>
                  <a:ext cx="159025" cy="190415"/>
                  <a:chOff x="1161636" y="4047614"/>
                  <a:chExt cx="159025" cy="190415"/>
                </a:xfrm>
              </p:grpSpPr>
              <p:sp>
                <p:nvSpPr>
                  <p:cNvPr id="4994" name="Google Shape;4994;p6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4"/>
                <p:cNvGrpSpPr/>
                <p:nvPr/>
              </p:nvGrpSpPr>
              <p:grpSpPr>
                <a:xfrm>
                  <a:off x="785350" y="4185661"/>
                  <a:ext cx="376191" cy="102736"/>
                  <a:chOff x="785350" y="4185661"/>
                  <a:chExt cx="376191" cy="102736"/>
                </a:xfrm>
              </p:grpSpPr>
              <p:sp>
                <p:nvSpPr>
                  <p:cNvPr id="4997" name="Google Shape;4997;p6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64"/>
              <p:cNvGrpSpPr/>
              <p:nvPr/>
            </p:nvGrpSpPr>
            <p:grpSpPr>
              <a:xfrm>
                <a:off x="1501054" y="3605478"/>
                <a:ext cx="526340" cy="249240"/>
                <a:chOff x="1501054" y="3605478"/>
                <a:chExt cx="526340" cy="249240"/>
              </a:xfrm>
            </p:grpSpPr>
            <p:grpSp>
              <p:nvGrpSpPr>
                <p:cNvPr id="5001" name="Google Shape;5001;p64"/>
                <p:cNvGrpSpPr/>
                <p:nvPr/>
              </p:nvGrpSpPr>
              <p:grpSpPr>
                <a:xfrm>
                  <a:off x="1834208" y="3643867"/>
                  <a:ext cx="193185" cy="25622"/>
                  <a:chOff x="1834208" y="3643867"/>
                  <a:chExt cx="193185" cy="25622"/>
                </a:xfrm>
              </p:grpSpPr>
              <p:sp>
                <p:nvSpPr>
                  <p:cNvPr id="5002" name="Google Shape;5002;p6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4"/>
                <p:cNvGrpSpPr/>
                <p:nvPr/>
              </p:nvGrpSpPr>
              <p:grpSpPr>
                <a:xfrm>
                  <a:off x="1501054" y="3605478"/>
                  <a:ext cx="333165" cy="249240"/>
                  <a:chOff x="1501054" y="3605478"/>
                  <a:chExt cx="333165" cy="249240"/>
                </a:xfrm>
              </p:grpSpPr>
              <p:sp>
                <p:nvSpPr>
                  <p:cNvPr id="5005" name="Google Shape;5005;p6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6" name="Google Shape;5006;p64"/>
                  <p:cNvGrpSpPr/>
                  <p:nvPr/>
                </p:nvGrpSpPr>
                <p:grpSpPr>
                  <a:xfrm>
                    <a:off x="1501054" y="3655851"/>
                    <a:ext cx="155286" cy="198867"/>
                    <a:chOff x="1501054" y="3655851"/>
                    <a:chExt cx="155286" cy="198867"/>
                  </a:xfrm>
                </p:grpSpPr>
                <p:sp>
                  <p:nvSpPr>
                    <p:cNvPr id="5007" name="Google Shape;5007;p6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09" name="Google Shape;5009;p64"/>
              <p:cNvGrpSpPr/>
              <p:nvPr/>
            </p:nvGrpSpPr>
            <p:grpSpPr>
              <a:xfrm>
                <a:off x="724986" y="3800594"/>
                <a:ext cx="532950" cy="302090"/>
                <a:chOff x="724986" y="3800594"/>
                <a:chExt cx="532950" cy="302090"/>
              </a:xfrm>
            </p:grpSpPr>
            <p:grpSp>
              <p:nvGrpSpPr>
                <p:cNvPr id="5010" name="Google Shape;5010;p64"/>
                <p:cNvGrpSpPr/>
                <p:nvPr/>
              </p:nvGrpSpPr>
              <p:grpSpPr>
                <a:xfrm>
                  <a:off x="724986" y="4044367"/>
                  <a:ext cx="181314" cy="25626"/>
                  <a:chOff x="724986" y="4044367"/>
                  <a:chExt cx="181314" cy="25626"/>
                </a:xfrm>
              </p:grpSpPr>
              <p:sp>
                <p:nvSpPr>
                  <p:cNvPr id="5011" name="Google Shape;5011;p6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4"/>
                <p:cNvGrpSpPr/>
                <p:nvPr/>
              </p:nvGrpSpPr>
              <p:grpSpPr>
                <a:xfrm>
                  <a:off x="906290" y="3800594"/>
                  <a:ext cx="351646" cy="302090"/>
                  <a:chOff x="906290" y="3800594"/>
                  <a:chExt cx="351646" cy="302090"/>
                </a:xfrm>
              </p:grpSpPr>
              <p:grpSp>
                <p:nvGrpSpPr>
                  <p:cNvPr id="5014" name="Google Shape;5014;p64"/>
                  <p:cNvGrpSpPr/>
                  <p:nvPr/>
                </p:nvGrpSpPr>
                <p:grpSpPr>
                  <a:xfrm>
                    <a:off x="1084172" y="3842857"/>
                    <a:ext cx="173764" cy="217131"/>
                    <a:chOff x="1084172" y="3842857"/>
                    <a:chExt cx="173764" cy="217131"/>
                  </a:xfrm>
                </p:grpSpPr>
                <p:grpSp>
                  <p:nvGrpSpPr>
                    <p:cNvPr id="5015" name="Google Shape;5015;p64"/>
                    <p:cNvGrpSpPr/>
                    <p:nvPr/>
                  </p:nvGrpSpPr>
                  <p:grpSpPr>
                    <a:xfrm>
                      <a:off x="1156862" y="3936509"/>
                      <a:ext cx="101073" cy="25622"/>
                      <a:chOff x="1156862" y="3936509"/>
                      <a:chExt cx="101073" cy="25622"/>
                    </a:xfrm>
                  </p:grpSpPr>
                  <p:sp>
                    <p:nvSpPr>
                      <p:cNvPr id="5016" name="Google Shape;5016;p6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8" name="Google Shape;5018;p6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9" name="Google Shape;5019;p6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4"/>
                <p:cNvGrpSpPr/>
                <p:nvPr/>
              </p:nvGrpSpPr>
              <p:grpSpPr>
                <a:xfrm>
                  <a:off x="724986" y="3830189"/>
                  <a:ext cx="189533" cy="25626"/>
                  <a:chOff x="724986" y="3830189"/>
                  <a:chExt cx="189533" cy="25626"/>
                </a:xfrm>
              </p:grpSpPr>
              <p:sp>
                <p:nvSpPr>
                  <p:cNvPr id="5022" name="Google Shape;5022;p6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24" name="Google Shape;5024;p64"/>
          <p:cNvGrpSpPr/>
          <p:nvPr/>
        </p:nvGrpSpPr>
        <p:grpSpPr>
          <a:xfrm>
            <a:off x="2253298" y="2455640"/>
            <a:ext cx="948701" cy="935378"/>
            <a:chOff x="2253298" y="2428317"/>
            <a:chExt cx="948701" cy="935378"/>
          </a:xfrm>
        </p:grpSpPr>
        <p:sp>
          <p:nvSpPr>
            <p:cNvPr id="5025" name="Google Shape;5025;p6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1" name="Shape 5061"/>
        <p:cNvGrpSpPr/>
        <p:nvPr/>
      </p:nvGrpSpPr>
      <p:grpSpPr>
        <a:xfrm>
          <a:off x="0" y="0"/>
          <a:ext cx="0" cy="0"/>
          <a:chOff x="0" y="0"/>
          <a:chExt cx="0" cy="0"/>
        </a:xfrm>
      </p:grpSpPr>
      <p:grpSp>
        <p:nvGrpSpPr>
          <p:cNvPr id="5062" name="Google Shape;5062;p65"/>
          <p:cNvGrpSpPr/>
          <p:nvPr/>
        </p:nvGrpSpPr>
        <p:grpSpPr>
          <a:xfrm>
            <a:off x="3353582" y="1145627"/>
            <a:ext cx="2363393" cy="1017867"/>
            <a:chOff x="3292400" y="1219146"/>
            <a:chExt cx="2615240" cy="1110239"/>
          </a:xfrm>
        </p:grpSpPr>
        <p:sp>
          <p:nvSpPr>
            <p:cNvPr id="5063" name="Google Shape;5063;p6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64" name="Google Shape;5064;p6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5" name="Google Shape;5065;p6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66" name="Google Shape;5066;p6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67" name="Google Shape;5067;p6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68" name="Google Shape;5068;p6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69" name="Google Shape;5069;p6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70" name="Google Shape;5070;p6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71" name="Google Shape;5071;p6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72" name="Google Shape;5072;p6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73" name="Google Shape;5073;p6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74" name="Google Shape;5074;p6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75" name="Google Shape;5075;p6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76" name="Google Shape;5076;p6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77" name="Google Shape;5077;p65"/>
            <p:cNvGrpSpPr/>
            <p:nvPr/>
          </p:nvGrpSpPr>
          <p:grpSpPr>
            <a:xfrm>
              <a:off x="3748438" y="1378608"/>
              <a:ext cx="2159202" cy="903971"/>
              <a:chOff x="1683525" y="2179850"/>
              <a:chExt cx="4519050" cy="2134525"/>
            </a:xfrm>
          </p:grpSpPr>
          <p:sp>
            <p:nvSpPr>
              <p:cNvPr id="5078" name="Google Shape;5078;p6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9" name="Google Shape;5079;p6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0" name="Google Shape;5080;p6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1" name="Google Shape;5081;p6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2" name="Google Shape;5082;p6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3" name="Google Shape;5083;p6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4" name="Google Shape;5084;p6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5" name="Google Shape;5085;p6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6" name="Google Shape;5086;p6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7" name="Google Shape;5087;p6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8" name="Google Shape;5088;p6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9" name="Google Shape;5089;p6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90" name="Google Shape;5090;p65"/>
          <p:cNvGraphicFramePr/>
          <p:nvPr/>
        </p:nvGraphicFramePr>
        <p:xfrm>
          <a:off x="5949675" y="2323100"/>
          <a:ext cx="3000000" cy="3000000"/>
        </p:xfrm>
        <a:graphic>
          <a:graphicData uri="http://schemas.openxmlformats.org/drawingml/2006/table">
            <a:tbl>
              <a:tblPr>
                <a:noFill/>
                <a:tableStyleId>{27548514-7C81-4710-A996-B99E104348DA}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91" name="Google Shape;5091;p65"/>
          <p:cNvGrpSpPr/>
          <p:nvPr/>
        </p:nvGrpSpPr>
        <p:grpSpPr>
          <a:xfrm>
            <a:off x="5926924" y="3381697"/>
            <a:ext cx="2519825" cy="1001454"/>
            <a:chOff x="1906114" y="789980"/>
            <a:chExt cx="1487676" cy="606868"/>
          </a:xfrm>
        </p:grpSpPr>
        <p:cxnSp>
          <p:nvCxnSpPr>
            <p:cNvPr id="5092" name="Google Shape;5092;p6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3" name="Google Shape;5093;p6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4" name="Google Shape;5094;p6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95" name="Google Shape;5095;p6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96" name="Google Shape;5096;p6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97" name="Google Shape;5097;p6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98" name="Google Shape;5098;p6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99" name="Google Shape;5099;p6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06" name="Google Shape;5106;p6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07" name="Google Shape;5107;p6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08" name="Google Shape;5108;p6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5"/>
          <p:cNvGrpSpPr/>
          <p:nvPr/>
        </p:nvGrpSpPr>
        <p:grpSpPr>
          <a:xfrm>
            <a:off x="726399" y="1190655"/>
            <a:ext cx="2394370" cy="976502"/>
            <a:chOff x="749309" y="1112739"/>
            <a:chExt cx="2371603" cy="976502"/>
          </a:xfrm>
        </p:grpSpPr>
        <p:sp>
          <p:nvSpPr>
            <p:cNvPr id="5110" name="Google Shape;5110;p6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42" name="Google Shape;5142;p65"/>
          <p:cNvGraphicFramePr/>
          <p:nvPr/>
        </p:nvGraphicFramePr>
        <p:xfrm>
          <a:off x="5949700" y="1188950"/>
          <a:ext cx="3000000" cy="3000000"/>
        </p:xfrm>
        <a:graphic>
          <a:graphicData uri="http://schemas.openxmlformats.org/drawingml/2006/table">
            <a:tbl>
              <a:tblPr>
                <a:noFill/>
                <a:tableStyleId>{27548514-7C81-4710-A996-B99E104348DA}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43" name="Google Shape;5143;p65"/>
          <p:cNvGraphicFramePr/>
          <p:nvPr/>
        </p:nvGraphicFramePr>
        <p:xfrm>
          <a:off x="3356413" y="2323100"/>
          <a:ext cx="3000000" cy="3000000"/>
        </p:xfrm>
        <a:graphic>
          <a:graphicData uri="http://schemas.openxmlformats.org/drawingml/2006/table">
            <a:tbl>
              <a:tblPr>
                <a:noFill/>
                <a:tableStyleId>{27548514-7C81-4710-A996-B99E104348DA}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44" name="Google Shape;5144;p65"/>
          <p:cNvGrpSpPr/>
          <p:nvPr/>
        </p:nvGrpSpPr>
        <p:grpSpPr>
          <a:xfrm>
            <a:off x="4100342" y="2709743"/>
            <a:ext cx="1517436" cy="74460"/>
            <a:chOff x="3980086" y="2804397"/>
            <a:chExt cx="1227600" cy="66900"/>
          </a:xfrm>
        </p:grpSpPr>
        <p:sp>
          <p:nvSpPr>
            <p:cNvPr id="5145" name="Google Shape;5145;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5"/>
          <p:cNvGrpSpPr/>
          <p:nvPr/>
        </p:nvGrpSpPr>
        <p:grpSpPr>
          <a:xfrm>
            <a:off x="4725406" y="3002330"/>
            <a:ext cx="892956" cy="74460"/>
            <a:chOff x="3980086" y="2804397"/>
            <a:chExt cx="1227600" cy="66900"/>
          </a:xfrm>
        </p:grpSpPr>
        <p:sp>
          <p:nvSpPr>
            <p:cNvPr id="5148" name="Google Shape;5148;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65"/>
          <p:cNvGrpSpPr/>
          <p:nvPr/>
        </p:nvGrpSpPr>
        <p:grpSpPr>
          <a:xfrm>
            <a:off x="3358498" y="3361213"/>
            <a:ext cx="2363244" cy="1005943"/>
            <a:chOff x="3358415" y="3361302"/>
            <a:chExt cx="2363244" cy="1024695"/>
          </a:xfrm>
        </p:grpSpPr>
        <p:grpSp>
          <p:nvGrpSpPr>
            <p:cNvPr id="5151" name="Google Shape;5151;p65"/>
            <p:cNvGrpSpPr/>
            <p:nvPr/>
          </p:nvGrpSpPr>
          <p:grpSpPr>
            <a:xfrm>
              <a:off x="3358415" y="3361302"/>
              <a:ext cx="441300" cy="1024695"/>
              <a:chOff x="3358415" y="3361302"/>
              <a:chExt cx="441300" cy="1024695"/>
            </a:xfrm>
          </p:grpSpPr>
          <p:sp>
            <p:nvSpPr>
              <p:cNvPr id="5152" name="Google Shape;5152;p6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5"/>
            <p:cNvGrpSpPr/>
            <p:nvPr/>
          </p:nvGrpSpPr>
          <p:grpSpPr>
            <a:xfrm>
              <a:off x="3838901" y="3361302"/>
              <a:ext cx="441300" cy="1024695"/>
              <a:chOff x="3838901" y="3361302"/>
              <a:chExt cx="441300" cy="1024695"/>
            </a:xfrm>
          </p:grpSpPr>
          <p:sp>
            <p:nvSpPr>
              <p:cNvPr id="5159" name="Google Shape;5159;p6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5"/>
            <p:cNvGrpSpPr/>
            <p:nvPr/>
          </p:nvGrpSpPr>
          <p:grpSpPr>
            <a:xfrm>
              <a:off x="4319387" y="3361302"/>
              <a:ext cx="441300" cy="1024695"/>
              <a:chOff x="4319387" y="3361302"/>
              <a:chExt cx="441300" cy="1024695"/>
            </a:xfrm>
          </p:grpSpPr>
          <p:sp>
            <p:nvSpPr>
              <p:cNvPr id="5166" name="Google Shape;5166;p6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5"/>
            <p:cNvGrpSpPr/>
            <p:nvPr/>
          </p:nvGrpSpPr>
          <p:grpSpPr>
            <a:xfrm>
              <a:off x="4799873" y="3361302"/>
              <a:ext cx="441300" cy="1024695"/>
              <a:chOff x="4799873" y="3361302"/>
              <a:chExt cx="441300" cy="1024695"/>
            </a:xfrm>
          </p:grpSpPr>
          <p:sp>
            <p:nvSpPr>
              <p:cNvPr id="5173" name="Google Shape;5173;p6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5"/>
            <p:cNvGrpSpPr/>
            <p:nvPr/>
          </p:nvGrpSpPr>
          <p:grpSpPr>
            <a:xfrm>
              <a:off x="5280360" y="3361302"/>
              <a:ext cx="441300" cy="1024695"/>
              <a:chOff x="5280360" y="3361302"/>
              <a:chExt cx="441300" cy="1024695"/>
            </a:xfrm>
          </p:grpSpPr>
          <p:sp>
            <p:nvSpPr>
              <p:cNvPr id="5180" name="Google Shape;5180;p6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86" name="Google Shape;5186;p65"/>
          <p:cNvGraphicFramePr/>
          <p:nvPr/>
        </p:nvGraphicFramePr>
        <p:xfrm>
          <a:off x="724925" y="2323100"/>
          <a:ext cx="3000000" cy="3000000"/>
        </p:xfrm>
        <a:graphic>
          <a:graphicData uri="http://schemas.openxmlformats.org/drawingml/2006/table">
            <a:tbl>
              <a:tblPr>
                <a:noFill/>
                <a:tableStyleId>{27548514-7C81-4710-A996-B99E104348DA}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87" name="Google Shape;5187;p65"/>
          <p:cNvGrpSpPr/>
          <p:nvPr/>
        </p:nvGrpSpPr>
        <p:grpSpPr>
          <a:xfrm>
            <a:off x="726450" y="3372825"/>
            <a:ext cx="2403614" cy="1005900"/>
            <a:chOff x="726450" y="3372825"/>
            <a:chExt cx="2403614" cy="1005900"/>
          </a:xfrm>
        </p:grpSpPr>
        <p:grpSp>
          <p:nvGrpSpPr>
            <p:cNvPr id="5188" name="Google Shape;5188;p65"/>
            <p:cNvGrpSpPr/>
            <p:nvPr/>
          </p:nvGrpSpPr>
          <p:grpSpPr>
            <a:xfrm>
              <a:off x="726450" y="3696000"/>
              <a:ext cx="2403614" cy="500898"/>
              <a:chOff x="726450" y="3696000"/>
              <a:chExt cx="2403614" cy="500898"/>
            </a:xfrm>
          </p:grpSpPr>
          <p:sp>
            <p:nvSpPr>
              <p:cNvPr id="5189" name="Google Shape;5189;p6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0" name="Google Shape;5190;p6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91" name="Google Shape;5191;p65"/>
            <p:cNvGrpSpPr/>
            <p:nvPr/>
          </p:nvGrpSpPr>
          <p:grpSpPr>
            <a:xfrm>
              <a:off x="1348050" y="3372825"/>
              <a:ext cx="1720425" cy="1005900"/>
              <a:chOff x="1348050" y="3372825"/>
              <a:chExt cx="1720425" cy="1005900"/>
            </a:xfrm>
          </p:grpSpPr>
          <p:sp>
            <p:nvSpPr>
              <p:cNvPr id="5192" name="Google Shape;5192;p6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3" name="Google Shape;5193;p6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4" name="Google Shape;5194;p6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5" name="Google Shape;5195;p6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6" name="Google Shape;5196;p6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97" name="Google Shape;5197;p65"/>
            <p:cNvGrpSpPr/>
            <p:nvPr/>
          </p:nvGrpSpPr>
          <p:grpSpPr>
            <a:xfrm>
              <a:off x="1455707" y="3731058"/>
              <a:ext cx="1491150" cy="417657"/>
              <a:chOff x="1455707" y="3731058"/>
              <a:chExt cx="1491150" cy="417657"/>
            </a:xfrm>
          </p:grpSpPr>
          <p:grpSp>
            <p:nvGrpSpPr>
              <p:cNvPr id="5198" name="Google Shape;5198;p65"/>
              <p:cNvGrpSpPr/>
              <p:nvPr/>
            </p:nvGrpSpPr>
            <p:grpSpPr>
              <a:xfrm>
                <a:off x="1472938" y="3745828"/>
                <a:ext cx="72126" cy="53788"/>
                <a:chOff x="1472938" y="3745828"/>
                <a:chExt cx="72126" cy="53788"/>
              </a:xfrm>
            </p:grpSpPr>
            <p:sp>
              <p:nvSpPr>
                <p:cNvPr id="5199" name="Google Shape;5199;p6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5"/>
              <p:cNvGrpSpPr/>
              <p:nvPr/>
            </p:nvGrpSpPr>
            <p:grpSpPr>
              <a:xfrm>
                <a:off x="1819181" y="4089633"/>
                <a:ext cx="72126" cy="53788"/>
                <a:chOff x="1819181" y="4089633"/>
                <a:chExt cx="72126" cy="53788"/>
              </a:xfrm>
            </p:grpSpPr>
            <p:sp>
              <p:nvSpPr>
                <p:cNvPr id="5202" name="Google Shape;5202;p6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5"/>
              <p:cNvGrpSpPr/>
              <p:nvPr/>
            </p:nvGrpSpPr>
            <p:grpSpPr>
              <a:xfrm>
                <a:off x="1455707" y="4084171"/>
                <a:ext cx="64321" cy="64544"/>
                <a:chOff x="1455707" y="4084171"/>
                <a:chExt cx="64321" cy="64544"/>
              </a:xfrm>
            </p:grpSpPr>
            <p:sp>
              <p:nvSpPr>
                <p:cNvPr id="5205" name="Google Shape;5205;p6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5"/>
              <p:cNvGrpSpPr/>
              <p:nvPr/>
            </p:nvGrpSpPr>
            <p:grpSpPr>
              <a:xfrm>
                <a:off x="1818610" y="3731058"/>
                <a:ext cx="64321" cy="64544"/>
                <a:chOff x="1818610" y="3731058"/>
                <a:chExt cx="64321" cy="64544"/>
              </a:xfrm>
            </p:grpSpPr>
            <p:sp>
              <p:nvSpPr>
                <p:cNvPr id="5208" name="Google Shape;5208;p6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65"/>
              <p:cNvGrpSpPr/>
              <p:nvPr/>
            </p:nvGrpSpPr>
            <p:grpSpPr>
              <a:xfrm>
                <a:off x="2172491" y="4089633"/>
                <a:ext cx="72126" cy="53788"/>
                <a:chOff x="2172491" y="4089633"/>
                <a:chExt cx="72126" cy="53788"/>
              </a:xfrm>
            </p:grpSpPr>
            <p:sp>
              <p:nvSpPr>
                <p:cNvPr id="5211" name="Google Shape;5211;p6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65"/>
              <p:cNvGrpSpPr/>
              <p:nvPr/>
            </p:nvGrpSpPr>
            <p:grpSpPr>
              <a:xfrm>
                <a:off x="2171920" y="3731058"/>
                <a:ext cx="64321" cy="64544"/>
                <a:chOff x="2171920" y="3731058"/>
                <a:chExt cx="64321" cy="64544"/>
              </a:xfrm>
            </p:grpSpPr>
            <p:sp>
              <p:nvSpPr>
                <p:cNvPr id="5214" name="Google Shape;5214;p6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65"/>
              <p:cNvGrpSpPr/>
              <p:nvPr/>
            </p:nvGrpSpPr>
            <p:grpSpPr>
              <a:xfrm>
                <a:off x="2874730" y="3745828"/>
                <a:ext cx="72126" cy="53788"/>
                <a:chOff x="2874730" y="3745828"/>
                <a:chExt cx="72126" cy="53788"/>
              </a:xfrm>
            </p:grpSpPr>
            <p:sp>
              <p:nvSpPr>
                <p:cNvPr id="5217" name="Google Shape;5217;p6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5"/>
              <p:cNvGrpSpPr/>
              <p:nvPr/>
            </p:nvGrpSpPr>
            <p:grpSpPr>
              <a:xfrm>
                <a:off x="2878589" y="4081481"/>
                <a:ext cx="64321" cy="64544"/>
                <a:chOff x="2878589" y="4081481"/>
                <a:chExt cx="64321" cy="64544"/>
              </a:xfrm>
            </p:grpSpPr>
            <p:sp>
              <p:nvSpPr>
                <p:cNvPr id="5220" name="Google Shape;5220;p6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5"/>
              <p:cNvGrpSpPr/>
              <p:nvPr/>
            </p:nvGrpSpPr>
            <p:grpSpPr>
              <a:xfrm>
                <a:off x="2525796" y="4089633"/>
                <a:ext cx="72126" cy="53788"/>
                <a:chOff x="2525796" y="4089633"/>
                <a:chExt cx="72126" cy="53788"/>
              </a:xfrm>
            </p:grpSpPr>
            <p:sp>
              <p:nvSpPr>
                <p:cNvPr id="5223" name="Google Shape;5223;p6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65"/>
              <p:cNvGrpSpPr/>
              <p:nvPr/>
            </p:nvGrpSpPr>
            <p:grpSpPr>
              <a:xfrm>
                <a:off x="2525225" y="3731058"/>
                <a:ext cx="64321" cy="64544"/>
                <a:chOff x="2525225" y="3731058"/>
                <a:chExt cx="64321" cy="64544"/>
              </a:xfrm>
            </p:grpSpPr>
            <p:sp>
              <p:nvSpPr>
                <p:cNvPr id="5226" name="Google Shape;5226;p6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1" name="Shape 5231"/>
        <p:cNvGrpSpPr/>
        <p:nvPr/>
      </p:nvGrpSpPr>
      <p:grpSpPr>
        <a:xfrm>
          <a:off x="0" y="0"/>
          <a:ext cx="0" cy="0"/>
          <a:chOff x="0" y="0"/>
          <a:chExt cx="0" cy="0"/>
        </a:xfrm>
      </p:grpSpPr>
      <p:grpSp>
        <p:nvGrpSpPr>
          <p:cNvPr id="5232" name="Google Shape;5232;p66"/>
          <p:cNvGrpSpPr/>
          <p:nvPr/>
        </p:nvGrpSpPr>
        <p:grpSpPr>
          <a:xfrm>
            <a:off x="732428" y="1171356"/>
            <a:ext cx="845921" cy="690752"/>
            <a:chOff x="732428" y="1198513"/>
            <a:chExt cx="845921" cy="690752"/>
          </a:xfrm>
        </p:grpSpPr>
        <p:grpSp>
          <p:nvGrpSpPr>
            <p:cNvPr id="5233" name="Google Shape;5233;p66"/>
            <p:cNvGrpSpPr/>
            <p:nvPr/>
          </p:nvGrpSpPr>
          <p:grpSpPr>
            <a:xfrm>
              <a:off x="823030" y="1198513"/>
              <a:ext cx="755319" cy="690752"/>
              <a:chOff x="823030" y="1198513"/>
              <a:chExt cx="755319" cy="690752"/>
            </a:xfrm>
          </p:grpSpPr>
          <p:sp>
            <p:nvSpPr>
              <p:cNvPr id="5234" name="Google Shape;5234;p6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6"/>
            <p:cNvGrpSpPr/>
            <p:nvPr/>
          </p:nvGrpSpPr>
          <p:grpSpPr>
            <a:xfrm>
              <a:off x="732428" y="1239937"/>
              <a:ext cx="739912" cy="607886"/>
              <a:chOff x="732428" y="1239937"/>
              <a:chExt cx="739912" cy="607886"/>
            </a:xfrm>
          </p:grpSpPr>
          <p:sp>
            <p:nvSpPr>
              <p:cNvPr id="5237" name="Google Shape;5237;p6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6"/>
            <p:cNvGrpSpPr/>
            <p:nvPr/>
          </p:nvGrpSpPr>
          <p:grpSpPr>
            <a:xfrm>
              <a:off x="732428" y="1277018"/>
              <a:ext cx="702832" cy="533758"/>
              <a:chOff x="732428" y="1277018"/>
              <a:chExt cx="702832" cy="533758"/>
            </a:xfrm>
          </p:grpSpPr>
          <p:sp>
            <p:nvSpPr>
              <p:cNvPr id="5240" name="Google Shape;5240;p6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6"/>
            <p:cNvGrpSpPr/>
            <p:nvPr/>
          </p:nvGrpSpPr>
          <p:grpSpPr>
            <a:xfrm>
              <a:off x="931170" y="1306653"/>
              <a:ext cx="647179" cy="474455"/>
              <a:chOff x="931170" y="1306653"/>
              <a:chExt cx="647179" cy="474455"/>
            </a:xfrm>
          </p:grpSpPr>
          <p:sp>
            <p:nvSpPr>
              <p:cNvPr id="5243" name="Google Shape;5243;p6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5" name="Google Shape;5245;p6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6"/>
          <p:cNvGrpSpPr/>
          <p:nvPr/>
        </p:nvGrpSpPr>
        <p:grpSpPr>
          <a:xfrm>
            <a:off x="3964037" y="1171363"/>
            <a:ext cx="634656" cy="699982"/>
            <a:chOff x="5985650" y="2860025"/>
            <a:chExt cx="1396075" cy="1539775"/>
          </a:xfrm>
        </p:grpSpPr>
        <p:sp>
          <p:nvSpPr>
            <p:cNvPr id="5247" name="Google Shape;5247;p6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66"/>
          <p:cNvGrpSpPr/>
          <p:nvPr/>
        </p:nvGrpSpPr>
        <p:grpSpPr>
          <a:xfrm>
            <a:off x="4719687" y="1171356"/>
            <a:ext cx="725845" cy="699975"/>
            <a:chOff x="4249973" y="1201875"/>
            <a:chExt cx="1958568" cy="1888762"/>
          </a:xfrm>
        </p:grpSpPr>
        <p:sp>
          <p:nvSpPr>
            <p:cNvPr id="5280" name="Google Shape;5280;p6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66"/>
            <p:cNvGrpSpPr/>
            <p:nvPr/>
          </p:nvGrpSpPr>
          <p:grpSpPr>
            <a:xfrm>
              <a:off x="5853086" y="1789142"/>
              <a:ext cx="355454" cy="1048099"/>
              <a:chOff x="5576108" y="2016725"/>
              <a:chExt cx="565200" cy="1666560"/>
            </a:xfrm>
          </p:grpSpPr>
          <p:sp>
            <p:nvSpPr>
              <p:cNvPr id="5282" name="Google Shape;5282;p6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3" name="Google Shape;5283;p6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6"/>
            <p:cNvGrpSpPr/>
            <p:nvPr/>
          </p:nvGrpSpPr>
          <p:grpSpPr>
            <a:xfrm>
              <a:off x="4869455" y="2691676"/>
              <a:ext cx="1013897" cy="398961"/>
              <a:chOff x="4012057" y="3451825"/>
              <a:chExt cx="1612175" cy="634379"/>
            </a:xfrm>
          </p:grpSpPr>
          <p:sp>
            <p:nvSpPr>
              <p:cNvPr id="5285" name="Google Shape;5285;p6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6" name="Google Shape;5286;p6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6"/>
            <p:cNvGrpSpPr/>
            <p:nvPr/>
          </p:nvGrpSpPr>
          <p:grpSpPr>
            <a:xfrm>
              <a:off x="4276937" y="2155961"/>
              <a:ext cx="651965" cy="891358"/>
              <a:chOff x="3069908" y="2599997"/>
              <a:chExt cx="1036675" cy="1417328"/>
            </a:xfrm>
          </p:grpSpPr>
          <p:sp>
            <p:nvSpPr>
              <p:cNvPr id="5288" name="Google Shape;5288;p6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9" name="Google Shape;5289;p6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6"/>
            <p:cNvGrpSpPr/>
            <p:nvPr/>
          </p:nvGrpSpPr>
          <p:grpSpPr>
            <a:xfrm>
              <a:off x="5054918" y="1201875"/>
              <a:ext cx="999548" cy="602711"/>
              <a:chOff x="4306958" y="1082925"/>
              <a:chExt cx="1589359" cy="958358"/>
            </a:xfrm>
          </p:grpSpPr>
          <p:sp>
            <p:nvSpPr>
              <p:cNvPr id="5291" name="Google Shape;5291;p6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2" name="Google Shape;5292;p6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6"/>
            <p:cNvGrpSpPr/>
            <p:nvPr/>
          </p:nvGrpSpPr>
          <p:grpSpPr>
            <a:xfrm>
              <a:off x="4249973" y="1303451"/>
              <a:ext cx="799317" cy="841334"/>
              <a:chOff x="3027033" y="1244439"/>
              <a:chExt cx="1270977" cy="1337786"/>
            </a:xfrm>
          </p:grpSpPr>
          <p:sp>
            <p:nvSpPr>
              <p:cNvPr id="5294" name="Google Shape;5294;p6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5" name="Google Shape;5295;p6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66"/>
          <p:cNvGrpSpPr/>
          <p:nvPr/>
        </p:nvGrpSpPr>
        <p:grpSpPr>
          <a:xfrm>
            <a:off x="4072551" y="2058137"/>
            <a:ext cx="750769" cy="683784"/>
            <a:chOff x="4204684" y="2104422"/>
            <a:chExt cx="699822" cy="637382"/>
          </a:xfrm>
        </p:grpSpPr>
        <p:grpSp>
          <p:nvGrpSpPr>
            <p:cNvPr id="5297" name="Google Shape;5297;p66"/>
            <p:cNvGrpSpPr/>
            <p:nvPr/>
          </p:nvGrpSpPr>
          <p:grpSpPr>
            <a:xfrm>
              <a:off x="4204684" y="2430067"/>
              <a:ext cx="342957" cy="311738"/>
              <a:chOff x="4204684" y="2430067"/>
              <a:chExt cx="342957" cy="311738"/>
            </a:xfrm>
          </p:grpSpPr>
          <p:sp>
            <p:nvSpPr>
              <p:cNvPr id="5298" name="Google Shape;5298;p6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6"/>
            <p:cNvGrpSpPr/>
            <p:nvPr/>
          </p:nvGrpSpPr>
          <p:grpSpPr>
            <a:xfrm>
              <a:off x="4561586" y="2430067"/>
              <a:ext cx="342920" cy="311738"/>
              <a:chOff x="4561586" y="2430067"/>
              <a:chExt cx="342920" cy="311738"/>
            </a:xfrm>
          </p:grpSpPr>
          <p:sp>
            <p:nvSpPr>
              <p:cNvPr id="5301" name="Google Shape;5301;p6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6"/>
            <p:cNvGrpSpPr/>
            <p:nvPr/>
          </p:nvGrpSpPr>
          <p:grpSpPr>
            <a:xfrm>
              <a:off x="4561586" y="2104422"/>
              <a:ext cx="342920" cy="311738"/>
              <a:chOff x="4561586" y="2104422"/>
              <a:chExt cx="342920" cy="311738"/>
            </a:xfrm>
          </p:grpSpPr>
          <p:sp>
            <p:nvSpPr>
              <p:cNvPr id="5304" name="Google Shape;5304;p6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6"/>
            <p:cNvGrpSpPr/>
            <p:nvPr/>
          </p:nvGrpSpPr>
          <p:grpSpPr>
            <a:xfrm>
              <a:off x="4204684" y="2104422"/>
              <a:ext cx="342957" cy="311664"/>
              <a:chOff x="4204684" y="2104422"/>
              <a:chExt cx="342957" cy="311664"/>
            </a:xfrm>
          </p:grpSpPr>
          <p:sp>
            <p:nvSpPr>
              <p:cNvPr id="5307" name="Google Shape;5307;p6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66"/>
          <p:cNvGrpSpPr/>
          <p:nvPr/>
        </p:nvGrpSpPr>
        <p:grpSpPr>
          <a:xfrm>
            <a:off x="5536984" y="1171351"/>
            <a:ext cx="660591" cy="688867"/>
            <a:chOff x="5830645" y="1267368"/>
            <a:chExt cx="530340" cy="553040"/>
          </a:xfrm>
        </p:grpSpPr>
        <p:sp>
          <p:nvSpPr>
            <p:cNvPr id="5310" name="Google Shape;5310;p6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66"/>
            <p:cNvGrpSpPr/>
            <p:nvPr/>
          </p:nvGrpSpPr>
          <p:grpSpPr>
            <a:xfrm>
              <a:off x="5830645" y="1267368"/>
              <a:ext cx="259743" cy="269909"/>
              <a:chOff x="5830645" y="1267368"/>
              <a:chExt cx="259743" cy="269909"/>
            </a:xfrm>
          </p:grpSpPr>
          <p:sp>
            <p:nvSpPr>
              <p:cNvPr id="5312" name="Google Shape;5312;p6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6"/>
            <p:cNvGrpSpPr/>
            <p:nvPr/>
          </p:nvGrpSpPr>
          <p:grpSpPr>
            <a:xfrm>
              <a:off x="6101293" y="1267368"/>
              <a:ext cx="259692" cy="269909"/>
              <a:chOff x="6101293" y="1267368"/>
              <a:chExt cx="259692" cy="269909"/>
            </a:xfrm>
          </p:grpSpPr>
          <p:sp>
            <p:nvSpPr>
              <p:cNvPr id="5315" name="Google Shape;5315;p6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6"/>
            <p:cNvGrpSpPr/>
            <p:nvPr/>
          </p:nvGrpSpPr>
          <p:grpSpPr>
            <a:xfrm>
              <a:off x="5830645" y="1550500"/>
              <a:ext cx="259692" cy="269909"/>
              <a:chOff x="5830645" y="1550500"/>
              <a:chExt cx="259692" cy="269909"/>
            </a:xfrm>
          </p:grpSpPr>
          <p:sp>
            <p:nvSpPr>
              <p:cNvPr id="5318" name="Google Shape;5318;p6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6"/>
            <p:cNvGrpSpPr/>
            <p:nvPr/>
          </p:nvGrpSpPr>
          <p:grpSpPr>
            <a:xfrm>
              <a:off x="6101293" y="1550500"/>
              <a:ext cx="259692" cy="269909"/>
              <a:chOff x="6101293" y="1550500"/>
              <a:chExt cx="259692" cy="269909"/>
            </a:xfrm>
          </p:grpSpPr>
          <p:sp>
            <p:nvSpPr>
              <p:cNvPr id="5321" name="Google Shape;5321;p6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3" name="Google Shape;5323;p66"/>
          <p:cNvGrpSpPr/>
          <p:nvPr/>
        </p:nvGrpSpPr>
        <p:grpSpPr>
          <a:xfrm>
            <a:off x="739138" y="2061810"/>
            <a:ext cx="697154" cy="679574"/>
            <a:chOff x="2679875" y="2361475"/>
            <a:chExt cx="780425" cy="760575"/>
          </a:xfrm>
        </p:grpSpPr>
        <p:sp>
          <p:nvSpPr>
            <p:cNvPr id="5324" name="Google Shape;5324;p6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6"/>
          <p:cNvGrpSpPr/>
          <p:nvPr/>
        </p:nvGrpSpPr>
        <p:grpSpPr>
          <a:xfrm>
            <a:off x="3138297" y="1171402"/>
            <a:ext cx="735829" cy="684547"/>
            <a:chOff x="3351965" y="1148808"/>
            <a:chExt cx="750770" cy="698375"/>
          </a:xfrm>
        </p:grpSpPr>
        <p:grpSp>
          <p:nvGrpSpPr>
            <p:cNvPr id="5331" name="Google Shape;5331;p66"/>
            <p:cNvGrpSpPr/>
            <p:nvPr/>
          </p:nvGrpSpPr>
          <p:grpSpPr>
            <a:xfrm>
              <a:off x="3586796" y="1148808"/>
              <a:ext cx="294857" cy="286830"/>
              <a:chOff x="3750225" y="1774000"/>
              <a:chExt cx="149575" cy="145525"/>
            </a:xfrm>
          </p:grpSpPr>
          <p:sp>
            <p:nvSpPr>
              <p:cNvPr id="5332" name="Google Shape;5332;p6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6"/>
            <p:cNvGrpSpPr/>
            <p:nvPr/>
          </p:nvGrpSpPr>
          <p:grpSpPr>
            <a:xfrm>
              <a:off x="3779245" y="1375768"/>
              <a:ext cx="323490" cy="286978"/>
              <a:chOff x="3847850" y="1889150"/>
              <a:chExt cx="164100" cy="145600"/>
            </a:xfrm>
          </p:grpSpPr>
          <p:sp>
            <p:nvSpPr>
              <p:cNvPr id="5335" name="Google Shape;5335;p6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6"/>
            <p:cNvGrpSpPr/>
            <p:nvPr/>
          </p:nvGrpSpPr>
          <p:grpSpPr>
            <a:xfrm>
              <a:off x="3351965" y="1330435"/>
              <a:ext cx="295449" cy="285401"/>
              <a:chOff x="3631100" y="1866150"/>
              <a:chExt cx="149875" cy="144800"/>
            </a:xfrm>
          </p:grpSpPr>
          <p:sp>
            <p:nvSpPr>
              <p:cNvPr id="5338" name="Google Shape;5338;p6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6"/>
            <p:cNvGrpSpPr/>
            <p:nvPr/>
          </p:nvGrpSpPr>
          <p:grpSpPr>
            <a:xfrm>
              <a:off x="3548208" y="1560352"/>
              <a:ext cx="294808" cy="286830"/>
              <a:chOff x="3730650" y="1982800"/>
              <a:chExt cx="149550" cy="145525"/>
            </a:xfrm>
          </p:grpSpPr>
          <p:sp>
            <p:nvSpPr>
              <p:cNvPr id="5341" name="Google Shape;5341;p6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3" name="Google Shape;5343;p66"/>
          <p:cNvGrpSpPr/>
          <p:nvPr/>
        </p:nvGrpSpPr>
        <p:grpSpPr>
          <a:xfrm>
            <a:off x="7639949" y="1171356"/>
            <a:ext cx="804565" cy="677795"/>
            <a:chOff x="7636443" y="1204988"/>
            <a:chExt cx="804565" cy="677795"/>
          </a:xfrm>
        </p:grpSpPr>
        <p:grpSp>
          <p:nvGrpSpPr>
            <p:cNvPr id="5344" name="Google Shape;5344;p66"/>
            <p:cNvGrpSpPr/>
            <p:nvPr/>
          </p:nvGrpSpPr>
          <p:grpSpPr>
            <a:xfrm>
              <a:off x="7636443" y="1509705"/>
              <a:ext cx="804565" cy="373078"/>
              <a:chOff x="7636443" y="1509705"/>
              <a:chExt cx="804565" cy="373078"/>
            </a:xfrm>
          </p:grpSpPr>
          <p:sp>
            <p:nvSpPr>
              <p:cNvPr id="5345" name="Google Shape;5345;p6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6"/>
            <p:cNvGrpSpPr/>
            <p:nvPr/>
          </p:nvGrpSpPr>
          <p:grpSpPr>
            <a:xfrm>
              <a:off x="7636443" y="1408133"/>
              <a:ext cx="804565" cy="373078"/>
              <a:chOff x="7636443" y="1408133"/>
              <a:chExt cx="804565" cy="373078"/>
            </a:xfrm>
          </p:grpSpPr>
          <p:sp>
            <p:nvSpPr>
              <p:cNvPr id="5348" name="Google Shape;5348;p6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6"/>
            <p:cNvGrpSpPr/>
            <p:nvPr/>
          </p:nvGrpSpPr>
          <p:grpSpPr>
            <a:xfrm>
              <a:off x="7636443" y="1306560"/>
              <a:ext cx="804565" cy="373078"/>
              <a:chOff x="7636443" y="1306560"/>
              <a:chExt cx="804565" cy="373078"/>
            </a:xfrm>
          </p:grpSpPr>
          <p:sp>
            <p:nvSpPr>
              <p:cNvPr id="5351" name="Google Shape;5351;p6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6"/>
            <p:cNvGrpSpPr/>
            <p:nvPr/>
          </p:nvGrpSpPr>
          <p:grpSpPr>
            <a:xfrm>
              <a:off x="7636443" y="1204988"/>
              <a:ext cx="804565" cy="373078"/>
              <a:chOff x="7636443" y="1204988"/>
              <a:chExt cx="804565" cy="373078"/>
            </a:xfrm>
          </p:grpSpPr>
          <p:sp>
            <p:nvSpPr>
              <p:cNvPr id="5354" name="Google Shape;5354;p6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6" name="Google Shape;5356;p66"/>
          <p:cNvGrpSpPr/>
          <p:nvPr/>
        </p:nvGrpSpPr>
        <p:grpSpPr>
          <a:xfrm>
            <a:off x="4978796" y="2078771"/>
            <a:ext cx="661339" cy="661188"/>
            <a:chOff x="3990000" y="975400"/>
            <a:chExt cx="3934200" cy="3933300"/>
          </a:xfrm>
        </p:grpSpPr>
        <p:sp>
          <p:nvSpPr>
            <p:cNvPr id="5357" name="Google Shape;5357;p6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6"/>
          <p:cNvGrpSpPr/>
          <p:nvPr/>
        </p:nvGrpSpPr>
        <p:grpSpPr>
          <a:xfrm>
            <a:off x="6622444" y="2057409"/>
            <a:ext cx="868881" cy="684241"/>
            <a:chOff x="6598259" y="2078634"/>
            <a:chExt cx="868881" cy="684241"/>
          </a:xfrm>
        </p:grpSpPr>
        <p:sp>
          <p:nvSpPr>
            <p:cNvPr id="5362" name="Google Shape;5362;p6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66"/>
            <p:cNvGrpSpPr/>
            <p:nvPr/>
          </p:nvGrpSpPr>
          <p:grpSpPr>
            <a:xfrm>
              <a:off x="6808175" y="2078634"/>
              <a:ext cx="452229" cy="684241"/>
              <a:chOff x="6808175" y="2078634"/>
              <a:chExt cx="452229" cy="684241"/>
            </a:xfrm>
          </p:grpSpPr>
          <p:sp>
            <p:nvSpPr>
              <p:cNvPr id="5369" name="Google Shape;5369;p6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66"/>
              <p:cNvGrpSpPr/>
              <p:nvPr/>
            </p:nvGrpSpPr>
            <p:grpSpPr>
              <a:xfrm>
                <a:off x="6821586" y="2078634"/>
                <a:ext cx="426871" cy="684241"/>
                <a:chOff x="6821586" y="2078634"/>
                <a:chExt cx="426871" cy="684241"/>
              </a:xfrm>
            </p:grpSpPr>
            <p:grpSp>
              <p:nvGrpSpPr>
                <p:cNvPr id="5376" name="Google Shape;5376;p66"/>
                <p:cNvGrpSpPr/>
                <p:nvPr/>
              </p:nvGrpSpPr>
              <p:grpSpPr>
                <a:xfrm>
                  <a:off x="6821586" y="2078634"/>
                  <a:ext cx="426871" cy="684241"/>
                  <a:chOff x="6821586" y="2078634"/>
                  <a:chExt cx="426871" cy="684241"/>
                </a:xfrm>
              </p:grpSpPr>
              <p:sp>
                <p:nvSpPr>
                  <p:cNvPr id="5377" name="Google Shape;5377;p6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6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2" name="Google Shape;5402;p66"/>
          <p:cNvGrpSpPr/>
          <p:nvPr/>
        </p:nvGrpSpPr>
        <p:grpSpPr>
          <a:xfrm>
            <a:off x="5795610" y="2063018"/>
            <a:ext cx="671358" cy="671358"/>
            <a:chOff x="6535625" y="760425"/>
            <a:chExt cx="1665900" cy="1665900"/>
          </a:xfrm>
        </p:grpSpPr>
        <p:sp>
          <p:nvSpPr>
            <p:cNvPr id="5403" name="Google Shape;5403;p6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66"/>
          <p:cNvGrpSpPr/>
          <p:nvPr/>
        </p:nvGrpSpPr>
        <p:grpSpPr>
          <a:xfrm>
            <a:off x="732427" y="3731418"/>
            <a:ext cx="1340789" cy="640830"/>
            <a:chOff x="238125" y="1151100"/>
            <a:chExt cx="7139450" cy="3412300"/>
          </a:xfrm>
        </p:grpSpPr>
        <p:sp>
          <p:nvSpPr>
            <p:cNvPr id="5408" name="Google Shape;5408;p6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66"/>
          <p:cNvGrpSpPr/>
          <p:nvPr/>
        </p:nvGrpSpPr>
        <p:grpSpPr>
          <a:xfrm>
            <a:off x="5599650" y="2934699"/>
            <a:ext cx="985357" cy="585764"/>
            <a:chOff x="5145061" y="2881789"/>
            <a:chExt cx="1107641" cy="658458"/>
          </a:xfrm>
        </p:grpSpPr>
        <p:grpSp>
          <p:nvGrpSpPr>
            <p:cNvPr id="5421" name="Google Shape;5421;p66"/>
            <p:cNvGrpSpPr/>
            <p:nvPr/>
          </p:nvGrpSpPr>
          <p:grpSpPr>
            <a:xfrm>
              <a:off x="5722989" y="3244587"/>
              <a:ext cx="529713" cy="295659"/>
              <a:chOff x="5722989" y="3244587"/>
              <a:chExt cx="529713" cy="295659"/>
            </a:xfrm>
          </p:grpSpPr>
          <p:sp>
            <p:nvSpPr>
              <p:cNvPr id="5422" name="Google Shape;5422;p6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3" name="Google Shape;5423;p6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4" name="Google Shape;5424;p66"/>
            <p:cNvGrpSpPr/>
            <p:nvPr/>
          </p:nvGrpSpPr>
          <p:grpSpPr>
            <a:xfrm>
              <a:off x="5145061" y="3244587"/>
              <a:ext cx="536807" cy="295659"/>
              <a:chOff x="5145061" y="3244587"/>
              <a:chExt cx="536807" cy="295659"/>
            </a:xfrm>
          </p:grpSpPr>
          <p:sp>
            <p:nvSpPr>
              <p:cNvPr id="5425" name="Google Shape;5425;p6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6" name="Google Shape;5426;p6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7" name="Google Shape;5427;p66"/>
            <p:cNvGrpSpPr/>
            <p:nvPr/>
          </p:nvGrpSpPr>
          <p:grpSpPr>
            <a:xfrm>
              <a:off x="5341327" y="2898245"/>
              <a:ext cx="532309" cy="614891"/>
              <a:chOff x="5341327" y="2898245"/>
              <a:chExt cx="532309" cy="614891"/>
            </a:xfrm>
          </p:grpSpPr>
          <p:sp>
            <p:nvSpPr>
              <p:cNvPr id="5428" name="Google Shape;5428;p6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9" name="Google Shape;5429;p6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30" name="Google Shape;5430;p66"/>
            <p:cNvGrpSpPr/>
            <p:nvPr/>
          </p:nvGrpSpPr>
          <p:grpSpPr>
            <a:xfrm>
              <a:off x="5532290" y="2881789"/>
              <a:ext cx="620516" cy="305456"/>
              <a:chOff x="5532290" y="2881789"/>
              <a:chExt cx="620516" cy="305456"/>
            </a:xfrm>
          </p:grpSpPr>
          <p:sp>
            <p:nvSpPr>
              <p:cNvPr id="5431" name="Google Shape;5431;p6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32" name="Google Shape;5432;p6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33" name="Google Shape;5433;p66"/>
          <p:cNvGrpSpPr/>
          <p:nvPr/>
        </p:nvGrpSpPr>
        <p:grpSpPr>
          <a:xfrm>
            <a:off x="8178573" y="3726757"/>
            <a:ext cx="269068" cy="645491"/>
            <a:chOff x="7026852" y="3311869"/>
            <a:chExt cx="434331" cy="1041954"/>
          </a:xfrm>
        </p:grpSpPr>
        <p:sp>
          <p:nvSpPr>
            <p:cNvPr id="5434" name="Google Shape;5434;p6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6"/>
          <p:cNvGrpSpPr/>
          <p:nvPr/>
        </p:nvGrpSpPr>
        <p:grpSpPr>
          <a:xfrm>
            <a:off x="6195154" y="3765995"/>
            <a:ext cx="293882" cy="293836"/>
            <a:chOff x="4873519" y="3311869"/>
            <a:chExt cx="499374" cy="499296"/>
          </a:xfrm>
        </p:grpSpPr>
        <p:sp>
          <p:nvSpPr>
            <p:cNvPr id="5438" name="Google Shape;5438;p6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6"/>
          <p:cNvGrpSpPr/>
          <p:nvPr/>
        </p:nvGrpSpPr>
        <p:grpSpPr>
          <a:xfrm>
            <a:off x="6195154" y="4078366"/>
            <a:ext cx="293882" cy="293882"/>
            <a:chOff x="4873519" y="3875839"/>
            <a:chExt cx="499374" cy="499374"/>
          </a:xfrm>
        </p:grpSpPr>
        <p:sp>
          <p:nvSpPr>
            <p:cNvPr id="5441" name="Google Shape;5441;p6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6"/>
          <p:cNvGrpSpPr/>
          <p:nvPr/>
        </p:nvGrpSpPr>
        <p:grpSpPr>
          <a:xfrm>
            <a:off x="2425681" y="2050319"/>
            <a:ext cx="698104" cy="698208"/>
            <a:chOff x="2565073" y="2075876"/>
            <a:chExt cx="672482" cy="672518"/>
          </a:xfrm>
        </p:grpSpPr>
        <p:sp>
          <p:nvSpPr>
            <p:cNvPr id="5444" name="Google Shape;5444;p6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6"/>
          <p:cNvGrpSpPr/>
          <p:nvPr/>
        </p:nvGrpSpPr>
        <p:grpSpPr>
          <a:xfrm>
            <a:off x="5649092" y="3734919"/>
            <a:ext cx="438354" cy="637329"/>
            <a:chOff x="1697726" y="3244179"/>
            <a:chExt cx="788124" cy="1146069"/>
          </a:xfrm>
        </p:grpSpPr>
        <p:sp>
          <p:nvSpPr>
            <p:cNvPr id="5451" name="Google Shape;5451;p6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3" name="Google Shape;5453;p6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66"/>
          <p:cNvGrpSpPr/>
          <p:nvPr/>
        </p:nvGrpSpPr>
        <p:grpSpPr>
          <a:xfrm>
            <a:off x="7650306" y="2063282"/>
            <a:ext cx="799565" cy="670282"/>
            <a:chOff x="7617850" y="2063282"/>
            <a:chExt cx="799565" cy="670282"/>
          </a:xfrm>
        </p:grpSpPr>
        <p:cxnSp>
          <p:nvCxnSpPr>
            <p:cNvPr id="5455" name="Google Shape;5455;p6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6" name="Google Shape;5456;p6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7" name="Google Shape;5457;p6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8" name="Google Shape;5458;p6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9" name="Google Shape;5459;p6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60" name="Google Shape;5460;p6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61" name="Google Shape;5461;p66"/>
            <p:cNvGrpSpPr/>
            <p:nvPr/>
          </p:nvGrpSpPr>
          <p:grpSpPr>
            <a:xfrm>
              <a:off x="7734309" y="2063282"/>
              <a:ext cx="570957" cy="620095"/>
              <a:chOff x="7734309" y="2063282"/>
              <a:chExt cx="570957" cy="620095"/>
            </a:xfrm>
          </p:grpSpPr>
          <p:grpSp>
            <p:nvGrpSpPr>
              <p:cNvPr id="5462" name="Google Shape;5462;p66"/>
              <p:cNvGrpSpPr/>
              <p:nvPr/>
            </p:nvGrpSpPr>
            <p:grpSpPr>
              <a:xfrm>
                <a:off x="8031573" y="2063282"/>
                <a:ext cx="273693" cy="620095"/>
                <a:chOff x="8031573" y="2063282"/>
                <a:chExt cx="273693" cy="620095"/>
              </a:xfrm>
            </p:grpSpPr>
            <p:sp>
              <p:nvSpPr>
                <p:cNvPr id="5463" name="Google Shape;5463;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6"/>
              <p:cNvGrpSpPr/>
              <p:nvPr/>
            </p:nvGrpSpPr>
            <p:grpSpPr>
              <a:xfrm flipH="1">
                <a:off x="7734309" y="2063282"/>
                <a:ext cx="273693" cy="620095"/>
                <a:chOff x="8031573" y="2063282"/>
                <a:chExt cx="273693" cy="620095"/>
              </a:xfrm>
            </p:grpSpPr>
            <p:sp>
              <p:nvSpPr>
                <p:cNvPr id="5468" name="Google Shape;5468;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72" name="Google Shape;5472;p6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66"/>
          <p:cNvGrpSpPr/>
          <p:nvPr/>
        </p:nvGrpSpPr>
        <p:grpSpPr>
          <a:xfrm>
            <a:off x="7836913" y="2916765"/>
            <a:ext cx="602567" cy="601884"/>
            <a:chOff x="1186975" y="238125"/>
            <a:chExt cx="5244275" cy="5238325"/>
          </a:xfrm>
        </p:grpSpPr>
        <p:sp>
          <p:nvSpPr>
            <p:cNvPr id="5475" name="Google Shape;5475;p6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6"/>
          <p:cNvGrpSpPr/>
          <p:nvPr/>
        </p:nvGrpSpPr>
        <p:grpSpPr>
          <a:xfrm>
            <a:off x="3279650" y="2056249"/>
            <a:ext cx="651848" cy="687338"/>
            <a:chOff x="3400515" y="2056248"/>
            <a:chExt cx="698134" cy="735987"/>
          </a:xfrm>
        </p:grpSpPr>
        <p:grpSp>
          <p:nvGrpSpPr>
            <p:cNvPr id="5480" name="Google Shape;5480;p66"/>
            <p:cNvGrpSpPr/>
            <p:nvPr/>
          </p:nvGrpSpPr>
          <p:grpSpPr>
            <a:xfrm>
              <a:off x="3400515" y="2283913"/>
              <a:ext cx="312919" cy="219900"/>
              <a:chOff x="3400515" y="2283913"/>
              <a:chExt cx="312919" cy="219900"/>
            </a:xfrm>
          </p:grpSpPr>
          <p:sp>
            <p:nvSpPr>
              <p:cNvPr id="5481" name="Google Shape;5481;p6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2" name="Google Shape;5482;p6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83" name="Google Shape;5483;p66"/>
            <p:cNvGrpSpPr/>
            <p:nvPr/>
          </p:nvGrpSpPr>
          <p:grpSpPr>
            <a:xfrm>
              <a:off x="3547823" y="2461089"/>
              <a:ext cx="219900" cy="331146"/>
              <a:chOff x="3547823" y="2461089"/>
              <a:chExt cx="219900" cy="331146"/>
            </a:xfrm>
          </p:grpSpPr>
          <p:sp>
            <p:nvSpPr>
              <p:cNvPr id="5484" name="Google Shape;5484;p6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5" name="Google Shape;5485;p6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86" name="Google Shape;5486;p66"/>
            <p:cNvGrpSpPr/>
            <p:nvPr/>
          </p:nvGrpSpPr>
          <p:grpSpPr>
            <a:xfrm>
              <a:off x="3734138" y="2461089"/>
              <a:ext cx="219900" cy="331146"/>
              <a:chOff x="3734138" y="2461089"/>
              <a:chExt cx="219900" cy="331146"/>
            </a:xfrm>
          </p:grpSpPr>
          <p:sp>
            <p:nvSpPr>
              <p:cNvPr id="5487" name="Google Shape;5487;p6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8" name="Google Shape;5488;p6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89" name="Google Shape;5489;p66"/>
            <p:cNvGrpSpPr/>
            <p:nvPr/>
          </p:nvGrpSpPr>
          <p:grpSpPr>
            <a:xfrm>
              <a:off x="3787560" y="2281742"/>
              <a:ext cx="311089" cy="219900"/>
              <a:chOff x="3787560" y="2281742"/>
              <a:chExt cx="311089" cy="219900"/>
            </a:xfrm>
          </p:grpSpPr>
          <p:sp>
            <p:nvSpPr>
              <p:cNvPr id="5490" name="Google Shape;5490;p6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1" name="Google Shape;5491;p6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92" name="Google Shape;5492;p66"/>
            <p:cNvGrpSpPr/>
            <p:nvPr/>
          </p:nvGrpSpPr>
          <p:grpSpPr>
            <a:xfrm>
              <a:off x="3637290" y="2056248"/>
              <a:ext cx="219900" cy="330736"/>
              <a:chOff x="3637290" y="2056248"/>
              <a:chExt cx="219900" cy="330736"/>
            </a:xfrm>
          </p:grpSpPr>
          <p:sp>
            <p:nvSpPr>
              <p:cNvPr id="5493" name="Google Shape;5493;p6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94" name="Google Shape;5494;p6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95" name="Google Shape;5495;p66"/>
          <p:cNvGrpSpPr/>
          <p:nvPr/>
        </p:nvGrpSpPr>
        <p:grpSpPr>
          <a:xfrm>
            <a:off x="2571356" y="2926255"/>
            <a:ext cx="1268144" cy="592394"/>
            <a:chOff x="238125" y="1188750"/>
            <a:chExt cx="7140450" cy="3335550"/>
          </a:xfrm>
        </p:grpSpPr>
        <p:sp>
          <p:nvSpPr>
            <p:cNvPr id="5496" name="Google Shape;5496;p6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6"/>
          <p:cNvGrpSpPr/>
          <p:nvPr/>
        </p:nvGrpSpPr>
        <p:grpSpPr>
          <a:xfrm>
            <a:off x="6679257" y="2928410"/>
            <a:ext cx="1053944" cy="590147"/>
            <a:chOff x="238125" y="1335475"/>
            <a:chExt cx="5418735" cy="3034175"/>
          </a:xfrm>
        </p:grpSpPr>
        <p:sp>
          <p:nvSpPr>
            <p:cNvPr id="5502" name="Google Shape;5502;p6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6"/>
          <p:cNvGrpSpPr/>
          <p:nvPr/>
        </p:nvGrpSpPr>
        <p:grpSpPr>
          <a:xfrm>
            <a:off x="4110066" y="3733309"/>
            <a:ext cx="1268207" cy="638939"/>
            <a:chOff x="3967651" y="3645904"/>
            <a:chExt cx="1479304" cy="745292"/>
          </a:xfrm>
        </p:grpSpPr>
        <p:grpSp>
          <p:nvGrpSpPr>
            <p:cNvPr id="5506" name="Google Shape;5506;p66"/>
            <p:cNvGrpSpPr/>
            <p:nvPr/>
          </p:nvGrpSpPr>
          <p:grpSpPr>
            <a:xfrm>
              <a:off x="3967651" y="4009026"/>
              <a:ext cx="1479304" cy="382170"/>
              <a:chOff x="3967651" y="4009026"/>
              <a:chExt cx="1479304" cy="382170"/>
            </a:xfrm>
          </p:grpSpPr>
          <p:grpSp>
            <p:nvGrpSpPr>
              <p:cNvPr id="5507" name="Google Shape;5507;p66"/>
              <p:cNvGrpSpPr/>
              <p:nvPr/>
            </p:nvGrpSpPr>
            <p:grpSpPr>
              <a:xfrm>
                <a:off x="4892216" y="4195630"/>
                <a:ext cx="554739" cy="195566"/>
                <a:chOff x="3604375" y="4892160"/>
                <a:chExt cx="1651500" cy="582215"/>
              </a:xfrm>
            </p:grpSpPr>
            <p:sp>
              <p:nvSpPr>
                <p:cNvPr id="5508" name="Google Shape;5508;p6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6"/>
              <p:cNvGrpSpPr/>
              <p:nvPr/>
            </p:nvGrpSpPr>
            <p:grpSpPr>
              <a:xfrm>
                <a:off x="3967651" y="4146303"/>
                <a:ext cx="579402" cy="244893"/>
                <a:chOff x="851875" y="4745310"/>
                <a:chExt cx="1724925" cy="729065"/>
              </a:xfrm>
            </p:grpSpPr>
            <p:sp>
              <p:nvSpPr>
                <p:cNvPr id="5511" name="Google Shape;5511;p6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66"/>
              <p:cNvGrpSpPr/>
              <p:nvPr/>
            </p:nvGrpSpPr>
            <p:grpSpPr>
              <a:xfrm>
                <a:off x="4460753" y="4009026"/>
                <a:ext cx="493110" cy="382170"/>
                <a:chOff x="2319875" y="4336625"/>
                <a:chExt cx="1468025" cy="1137750"/>
              </a:xfrm>
            </p:grpSpPr>
            <p:sp>
              <p:nvSpPr>
                <p:cNvPr id="5514" name="Google Shape;5514;p6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6" name="Google Shape;5516;p66"/>
            <p:cNvGrpSpPr/>
            <p:nvPr/>
          </p:nvGrpSpPr>
          <p:grpSpPr>
            <a:xfrm>
              <a:off x="4479443" y="3645904"/>
              <a:ext cx="455965" cy="388789"/>
              <a:chOff x="2957425" y="238100"/>
              <a:chExt cx="1910200" cy="1628775"/>
            </a:xfrm>
          </p:grpSpPr>
          <p:sp>
            <p:nvSpPr>
              <p:cNvPr id="5517" name="Google Shape;5517;p6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7" name="Google Shape;5527;p66"/>
          <p:cNvGrpSpPr/>
          <p:nvPr/>
        </p:nvGrpSpPr>
        <p:grpSpPr>
          <a:xfrm>
            <a:off x="2496179" y="3734510"/>
            <a:ext cx="1243128" cy="637739"/>
            <a:chOff x="2496310" y="3693351"/>
            <a:chExt cx="1342906" cy="688926"/>
          </a:xfrm>
        </p:grpSpPr>
        <p:grpSp>
          <p:nvGrpSpPr>
            <p:cNvPr id="5528" name="Google Shape;5528;p66"/>
            <p:cNvGrpSpPr/>
            <p:nvPr/>
          </p:nvGrpSpPr>
          <p:grpSpPr>
            <a:xfrm>
              <a:off x="2496310" y="3693351"/>
              <a:ext cx="1342906" cy="688875"/>
              <a:chOff x="2496310" y="3693351"/>
              <a:chExt cx="1342906" cy="688875"/>
            </a:xfrm>
          </p:grpSpPr>
          <p:sp>
            <p:nvSpPr>
              <p:cNvPr id="5529" name="Google Shape;5529;p6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5" name="Google Shape;5535;p66"/>
              <p:cNvCxnSpPr>
                <a:stCxn id="553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36" name="Google Shape;5536;p66"/>
              <p:cNvCxnSpPr>
                <a:stCxn id="553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37" name="Google Shape;5537;p66"/>
              <p:cNvCxnSpPr>
                <a:stCxn id="553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8" name="Google Shape;5538;p66"/>
              <p:cNvCxnSpPr>
                <a:stCxn id="553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9" name="Google Shape;5539;p66"/>
              <p:cNvCxnSpPr>
                <a:stCxn id="553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40" name="Google Shape;5540;p66"/>
            <p:cNvGrpSpPr/>
            <p:nvPr/>
          </p:nvGrpSpPr>
          <p:grpSpPr>
            <a:xfrm>
              <a:off x="2675275" y="3930557"/>
              <a:ext cx="1003306" cy="451719"/>
              <a:chOff x="2675275" y="4174282"/>
              <a:chExt cx="1003306" cy="451719"/>
            </a:xfrm>
          </p:grpSpPr>
          <p:sp>
            <p:nvSpPr>
              <p:cNvPr id="5541" name="Google Shape;5541;p6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66"/>
          <p:cNvGrpSpPr/>
          <p:nvPr/>
        </p:nvGrpSpPr>
        <p:grpSpPr>
          <a:xfrm>
            <a:off x="1669850" y="1171356"/>
            <a:ext cx="574511" cy="874709"/>
            <a:chOff x="1715404" y="1112080"/>
            <a:chExt cx="642270" cy="977984"/>
          </a:xfrm>
        </p:grpSpPr>
        <p:grpSp>
          <p:nvGrpSpPr>
            <p:cNvPr id="5545" name="Google Shape;5545;p66"/>
            <p:cNvGrpSpPr/>
            <p:nvPr/>
          </p:nvGrpSpPr>
          <p:grpSpPr>
            <a:xfrm>
              <a:off x="1715404" y="1112080"/>
              <a:ext cx="642270" cy="977984"/>
              <a:chOff x="1715404" y="1112080"/>
              <a:chExt cx="642270" cy="977984"/>
            </a:xfrm>
          </p:grpSpPr>
          <p:sp>
            <p:nvSpPr>
              <p:cNvPr id="5546" name="Google Shape;5546;p6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6"/>
            <p:cNvGrpSpPr/>
            <p:nvPr/>
          </p:nvGrpSpPr>
          <p:grpSpPr>
            <a:xfrm>
              <a:off x="1768927" y="1165603"/>
              <a:ext cx="535225" cy="851367"/>
              <a:chOff x="1768927" y="1165603"/>
              <a:chExt cx="535225" cy="851367"/>
            </a:xfrm>
          </p:grpSpPr>
          <p:sp>
            <p:nvSpPr>
              <p:cNvPr id="5549" name="Google Shape;5549;p6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6"/>
            <p:cNvGrpSpPr/>
            <p:nvPr/>
          </p:nvGrpSpPr>
          <p:grpSpPr>
            <a:xfrm>
              <a:off x="1822449" y="1219125"/>
              <a:ext cx="428180" cy="718859"/>
              <a:chOff x="1822449" y="1219125"/>
              <a:chExt cx="428180" cy="718859"/>
            </a:xfrm>
          </p:grpSpPr>
          <p:sp>
            <p:nvSpPr>
              <p:cNvPr id="5552" name="Google Shape;5552;p6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6"/>
            <p:cNvGrpSpPr/>
            <p:nvPr/>
          </p:nvGrpSpPr>
          <p:grpSpPr>
            <a:xfrm>
              <a:off x="1875972" y="1272648"/>
              <a:ext cx="321135" cy="586939"/>
              <a:chOff x="1875972" y="1272648"/>
              <a:chExt cx="321135" cy="586939"/>
            </a:xfrm>
          </p:grpSpPr>
          <p:sp>
            <p:nvSpPr>
              <p:cNvPr id="5555" name="Google Shape;5555;p6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7" name="Google Shape;5557;p66"/>
          <p:cNvGrpSpPr/>
          <p:nvPr/>
        </p:nvGrpSpPr>
        <p:grpSpPr>
          <a:xfrm>
            <a:off x="7777011" y="3728078"/>
            <a:ext cx="293855" cy="644170"/>
            <a:chOff x="241025" y="3151575"/>
            <a:chExt cx="293855" cy="644170"/>
          </a:xfrm>
        </p:grpSpPr>
        <p:sp>
          <p:nvSpPr>
            <p:cNvPr id="5558" name="Google Shape;5558;p6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6"/>
          <p:cNvGrpSpPr/>
          <p:nvPr/>
        </p:nvGrpSpPr>
        <p:grpSpPr>
          <a:xfrm>
            <a:off x="724994" y="2928078"/>
            <a:ext cx="1779649" cy="591620"/>
            <a:chOff x="246070" y="1983375"/>
            <a:chExt cx="1855347" cy="616849"/>
          </a:xfrm>
        </p:grpSpPr>
        <p:sp>
          <p:nvSpPr>
            <p:cNvPr id="5561" name="Google Shape;5561;p6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6"/>
          <p:cNvGrpSpPr/>
          <p:nvPr/>
        </p:nvGrpSpPr>
        <p:grpSpPr>
          <a:xfrm>
            <a:off x="2335861" y="1171356"/>
            <a:ext cx="711055" cy="745993"/>
            <a:chOff x="2496269" y="1171698"/>
            <a:chExt cx="761953" cy="799392"/>
          </a:xfrm>
        </p:grpSpPr>
        <p:grpSp>
          <p:nvGrpSpPr>
            <p:cNvPr id="5571" name="Google Shape;5571;p66"/>
            <p:cNvGrpSpPr/>
            <p:nvPr/>
          </p:nvGrpSpPr>
          <p:grpSpPr>
            <a:xfrm>
              <a:off x="2496269" y="1171698"/>
              <a:ext cx="761953" cy="723022"/>
              <a:chOff x="2496269" y="1171698"/>
              <a:chExt cx="761953" cy="723022"/>
            </a:xfrm>
          </p:grpSpPr>
          <p:sp>
            <p:nvSpPr>
              <p:cNvPr id="5572" name="Google Shape;5572;p6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4" name="Google Shape;5574;p66"/>
              <p:cNvGrpSpPr/>
              <p:nvPr/>
            </p:nvGrpSpPr>
            <p:grpSpPr>
              <a:xfrm>
                <a:off x="2496269" y="1171698"/>
                <a:ext cx="761953" cy="723022"/>
                <a:chOff x="2496269" y="1120652"/>
                <a:chExt cx="761953" cy="723022"/>
              </a:xfrm>
            </p:grpSpPr>
            <p:grpSp>
              <p:nvGrpSpPr>
                <p:cNvPr id="5575" name="Google Shape;5575;p66"/>
                <p:cNvGrpSpPr/>
                <p:nvPr/>
              </p:nvGrpSpPr>
              <p:grpSpPr>
                <a:xfrm>
                  <a:off x="2496269" y="1120652"/>
                  <a:ext cx="761953" cy="723022"/>
                  <a:chOff x="2496269" y="1120652"/>
                  <a:chExt cx="761953" cy="723022"/>
                </a:xfrm>
              </p:grpSpPr>
              <p:grpSp>
                <p:nvGrpSpPr>
                  <p:cNvPr id="5576" name="Google Shape;5576;p66"/>
                  <p:cNvGrpSpPr/>
                  <p:nvPr/>
                </p:nvGrpSpPr>
                <p:grpSpPr>
                  <a:xfrm>
                    <a:off x="2496269" y="1304589"/>
                    <a:ext cx="407089" cy="305057"/>
                    <a:chOff x="2496269" y="1304589"/>
                    <a:chExt cx="407089" cy="305057"/>
                  </a:xfrm>
                </p:grpSpPr>
                <p:sp>
                  <p:nvSpPr>
                    <p:cNvPr id="5577" name="Google Shape;5577;p6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6"/>
                  <p:cNvGrpSpPr/>
                  <p:nvPr/>
                </p:nvGrpSpPr>
                <p:grpSpPr>
                  <a:xfrm>
                    <a:off x="2586468" y="1493376"/>
                    <a:ext cx="358850" cy="349656"/>
                    <a:chOff x="2586468" y="1493376"/>
                    <a:chExt cx="358850" cy="349656"/>
                  </a:xfrm>
                </p:grpSpPr>
                <p:sp>
                  <p:nvSpPr>
                    <p:cNvPr id="5580" name="Google Shape;5580;p6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6"/>
                  <p:cNvGrpSpPr/>
                  <p:nvPr/>
                </p:nvGrpSpPr>
                <p:grpSpPr>
                  <a:xfrm>
                    <a:off x="2807939" y="1494024"/>
                    <a:ext cx="358857" cy="349650"/>
                    <a:chOff x="2807939" y="1494024"/>
                    <a:chExt cx="358857" cy="349650"/>
                  </a:xfrm>
                </p:grpSpPr>
                <p:sp>
                  <p:nvSpPr>
                    <p:cNvPr id="5583" name="Google Shape;5583;p6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6"/>
                  <p:cNvGrpSpPr/>
                  <p:nvPr/>
                </p:nvGrpSpPr>
                <p:grpSpPr>
                  <a:xfrm>
                    <a:off x="2851133" y="1305635"/>
                    <a:ext cx="407089" cy="305057"/>
                    <a:chOff x="2851133" y="1305635"/>
                    <a:chExt cx="407089" cy="305057"/>
                  </a:xfrm>
                </p:grpSpPr>
                <p:sp>
                  <p:nvSpPr>
                    <p:cNvPr id="5586" name="Google Shape;5586;p6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6"/>
                  <p:cNvGrpSpPr/>
                  <p:nvPr/>
                </p:nvGrpSpPr>
                <p:grpSpPr>
                  <a:xfrm>
                    <a:off x="2727495" y="1120652"/>
                    <a:ext cx="300271" cy="396358"/>
                    <a:chOff x="2727495" y="1120652"/>
                    <a:chExt cx="300271" cy="396358"/>
                  </a:xfrm>
                </p:grpSpPr>
                <p:sp>
                  <p:nvSpPr>
                    <p:cNvPr id="5589" name="Google Shape;5589;p6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1" name="Google Shape;5591;p66"/>
                <p:cNvGrpSpPr/>
                <p:nvPr/>
              </p:nvGrpSpPr>
              <p:grpSpPr>
                <a:xfrm>
                  <a:off x="2722305" y="1350460"/>
                  <a:ext cx="308357" cy="308344"/>
                  <a:chOff x="2722305" y="1350460"/>
                  <a:chExt cx="308357" cy="308344"/>
                </a:xfrm>
              </p:grpSpPr>
              <p:sp>
                <p:nvSpPr>
                  <p:cNvPr id="5592" name="Google Shape;5592;p6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66"/>
                  <p:cNvGrpSpPr/>
                  <p:nvPr/>
                </p:nvGrpSpPr>
                <p:grpSpPr>
                  <a:xfrm>
                    <a:off x="2725064" y="1364529"/>
                    <a:ext cx="297954" cy="280182"/>
                    <a:chOff x="2725064" y="1364529"/>
                    <a:chExt cx="297954" cy="280182"/>
                  </a:xfrm>
                </p:grpSpPr>
                <p:sp>
                  <p:nvSpPr>
                    <p:cNvPr id="5594" name="Google Shape;5594;p6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99" name="Google Shape;5599;p6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6"/>
          <p:cNvGrpSpPr/>
          <p:nvPr/>
        </p:nvGrpSpPr>
        <p:grpSpPr>
          <a:xfrm>
            <a:off x="3924561" y="2927462"/>
            <a:ext cx="1569144" cy="591015"/>
            <a:chOff x="3820100" y="3023049"/>
            <a:chExt cx="1303926" cy="491162"/>
          </a:xfrm>
        </p:grpSpPr>
        <p:grpSp>
          <p:nvGrpSpPr>
            <p:cNvPr id="5605" name="Google Shape;5605;p66"/>
            <p:cNvGrpSpPr/>
            <p:nvPr/>
          </p:nvGrpSpPr>
          <p:grpSpPr>
            <a:xfrm>
              <a:off x="3820100" y="3023072"/>
              <a:ext cx="1303926" cy="491139"/>
              <a:chOff x="3820100" y="3023072"/>
              <a:chExt cx="1303926" cy="491139"/>
            </a:xfrm>
          </p:grpSpPr>
          <p:sp>
            <p:nvSpPr>
              <p:cNvPr id="5606" name="Google Shape;5606;p6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6"/>
            <p:cNvGrpSpPr/>
            <p:nvPr/>
          </p:nvGrpSpPr>
          <p:grpSpPr>
            <a:xfrm>
              <a:off x="4132439" y="3023645"/>
              <a:ext cx="393633" cy="177096"/>
              <a:chOff x="4132439" y="3023645"/>
              <a:chExt cx="393633" cy="177096"/>
            </a:xfrm>
          </p:grpSpPr>
          <p:sp>
            <p:nvSpPr>
              <p:cNvPr id="5609" name="Google Shape;5609;p6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6"/>
            <p:cNvGrpSpPr/>
            <p:nvPr/>
          </p:nvGrpSpPr>
          <p:grpSpPr>
            <a:xfrm>
              <a:off x="3921811" y="3023049"/>
              <a:ext cx="1002397" cy="388943"/>
              <a:chOff x="3921811" y="3023049"/>
              <a:chExt cx="1002397" cy="388943"/>
            </a:xfrm>
          </p:grpSpPr>
          <p:sp>
            <p:nvSpPr>
              <p:cNvPr id="5612" name="Google Shape;5612;p6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6"/>
            <p:cNvGrpSpPr/>
            <p:nvPr/>
          </p:nvGrpSpPr>
          <p:grpSpPr>
            <a:xfrm>
              <a:off x="4023645" y="3023049"/>
              <a:ext cx="683032" cy="286722"/>
              <a:chOff x="4023645" y="3023049"/>
              <a:chExt cx="683032" cy="286722"/>
            </a:xfrm>
          </p:grpSpPr>
          <p:sp>
            <p:nvSpPr>
              <p:cNvPr id="5615" name="Google Shape;5615;p6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7" name="Google Shape;5617;p66"/>
          <p:cNvGrpSpPr/>
          <p:nvPr/>
        </p:nvGrpSpPr>
        <p:grpSpPr>
          <a:xfrm>
            <a:off x="1556683" y="2054307"/>
            <a:ext cx="713522" cy="688025"/>
            <a:chOff x="1706078" y="2092648"/>
            <a:chExt cx="660913" cy="637296"/>
          </a:xfrm>
        </p:grpSpPr>
        <p:sp>
          <p:nvSpPr>
            <p:cNvPr id="5618" name="Google Shape;5618;p6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66"/>
            <p:cNvGrpSpPr/>
            <p:nvPr/>
          </p:nvGrpSpPr>
          <p:grpSpPr>
            <a:xfrm>
              <a:off x="1706078" y="2092648"/>
              <a:ext cx="660913" cy="575241"/>
              <a:chOff x="1706078" y="2092648"/>
              <a:chExt cx="660913" cy="575241"/>
            </a:xfrm>
          </p:grpSpPr>
          <p:sp>
            <p:nvSpPr>
              <p:cNvPr id="5620" name="Google Shape;5620;p6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3" name="Google Shape;5623;p66"/>
          <p:cNvGrpSpPr/>
          <p:nvPr/>
        </p:nvGrpSpPr>
        <p:grpSpPr>
          <a:xfrm>
            <a:off x="6318542" y="1171856"/>
            <a:ext cx="1317459" cy="684168"/>
            <a:chOff x="238125" y="999450"/>
            <a:chExt cx="7140700" cy="3708225"/>
          </a:xfrm>
        </p:grpSpPr>
        <p:sp>
          <p:nvSpPr>
            <p:cNvPr id="5624" name="Google Shape;5624;p6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6" name="Shape 5636"/>
        <p:cNvGrpSpPr/>
        <p:nvPr/>
      </p:nvGrpSpPr>
      <p:grpSpPr>
        <a:xfrm>
          <a:off x="0" y="0"/>
          <a:ext cx="0" cy="0"/>
          <a:chOff x="0" y="0"/>
          <a:chExt cx="0" cy="0"/>
        </a:xfrm>
      </p:grpSpPr>
      <p:grpSp>
        <p:nvGrpSpPr>
          <p:cNvPr id="5637" name="Google Shape;5637;p67"/>
          <p:cNvGrpSpPr/>
          <p:nvPr/>
        </p:nvGrpSpPr>
        <p:grpSpPr>
          <a:xfrm>
            <a:off x="729238" y="1179665"/>
            <a:ext cx="1636117" cy="1526144"/>
            <a:chOff x="729238" y="1179665"/>
            <a:chExt cx="1636117" cy="1526144"/>
          </a:xfrm>
        </p:grpSpPr>
        <p:grpSp>
          <p:nvGrpSpPr>
            <p:cNvPr id="5638" name="Google Shape;5638;p67"/>
            <p:cNvGrpSpPr/>
            <p:nvPr/>
          </p:nvGrpSpPr>
          <p:grpSpPr>
            <a:xfrm>
              <a:off x="729238" y="1179665"/>
              <a:ext cx="80700" cy="1526144"/>
              <a:chOff x="729238" y="1179665"/>
              <a:chExt cx="80700" cy="1526144"/>
            </a:xfrm>
          </p:grpSpPr>
          <p:sp>
            <p:nvSpPr>
              <p:cNvPr id="5639" name="Google Shape;5639;p6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7"/>
            <p:cNvGrpSpPr/>
            <p:nvPr/>
          </p:nvGrpSpPr>
          <p:grpSpPr>
            <a:xfrm>
              <a:off x="903098" y="1179665"/>
              <a:ext cx="80700" cy="1526144"/>
              <a:chOff x="903098" y="1179665"/>
              <a:chExt cx="80700" cy="1526144"/>
            </a:xfrm>
          </p:grpSpPr>
          <p:sp>
            <p:nvSpPr>
              <p:cNvPr id="5650" name="Google Shape;5650;p6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7"/>
            <p:cNvGrpSpPr/>
            <p:nvPr/>
          </p:nvGrpSpPr>
          <p:grpSpPr>
            <a:xfrm>
              <a:off x="1076958" y="1179665"/>
              <a:ext cx="80700" cy="1526144"/>
              <a:chOff x="1076958" y="1179665"/>
              <a:chExt cx="80700" cy="1526144"/>
            </a:xfrm>
          </p:grpSpPr>
          <p:sp>
            <p:nvSpPr>
              <p:cNvPr id="5661" name="Google Shape;5661;p6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7"/>
            <p:cNvGrpSpPr/>
            <p:nvPr/>
          </p:nvGrpSpPr>
          <p:grpSpPr>
            <a:xfrm>
              <a:off x="1247707" y="1179665"/>
              <a:ext cx="80700" cy="1526144"/>
              <a:chOff x="1247707" y="1179665"/>
              <a:chExt cx="80700" cy="1526144"/>
            </a:xfrm>
          </p:grpSpPr>
          <p:sp>
            <p:nvSpPr>
              <p:cNvPr id="5672" name="Google Shape;5672;p6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7"/>
            <p:cNvGrpSpPr/>
            <p:nvPr/>
          </p:nvGrpSpPr>
          <p:grpSpPr>
            <a:xfrm>
              <a:off x="1421567" y="1179665"/>
              <a:ext cx="80700" cy="1526144"/>
              <a:chOff x="1421567" y="1179665"/>
              <a:chExt cx="80700" cy="1526144"/>
            </a:xfrm>
          </p:grpSpPr>
          <p:sp>
            <p:nvSpPr>
              <p:cNvPr id="5683" name="Google Shape;5683;p6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7"/>
            <p:cNvGrpSpPr/>
            <p:nvPr/>
          </p:nvGrpSpPr>
          <p:grpSpPr>
            <a:xfrm>
              <a:off x="1592327" y="1179665"/>
              <a:ext cx="80700" cy="1526144"/>
              <a:chOff x="1592327" y="1179665"/>
              <a:chExt cx="80700" cy="1526144"/>
            </a:xfrm>
          </p:grpSpPr>
          <p:sp>
            <p:nvSpPr>
              <p:cNvPr id="5694" name="Google Shape;5694;p6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7"/>
            <p:cNvGrpSpPr/>
            <p:nvPr/>
          </p:nvGrpSpPr>
          <p:grpSpPr>
            <a:xfrm>
              <a:off x="1766187" y="1179665"/>
              <a:ext cx="80700" cy="1526144"/>
              <a:chOff x="1766187" y="1179665"/>
              <a:chExt cx="80700" cy="1526144"/>
            </a:xfrm>
          </p:grpSpPr>
          <p:sp>
            <p:nvSpPr>
              <p:cNvPr id="5705" name="Google Shape;5705;p6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7"/>
            <p:cNvGrpSpPr/>
            <p:nvPr/>
          </p:nvGrpSpPr>
          <p:grpSpPr>
            <a:xfrm>
              <a:off x="1936935" y="1179665"/>
              <a:ext cx="80700" cy="1526144"/>
              <a:chOff x="1936935" y="1179665"/>
              <a:chExt cx="80700" cy="1526144"/>
            </a:xfrm>
          </p:grpSpPr>
          <p:sp>
            <p:nvSpPr>
              <p:cNvPr id="5716" name="Google Shape;5716;p6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7"/>
            <p:cNvGrpSpPr/>
            <p:nvPr/>
          </p:nvGrpSpPr>
          <p:grpSpPr>
            <a:xfrm>
              <a:off x="2110795" y="1179665"/>
              <a:ext cx="80700" cy="1526144"/>
              <a:chOff x="2110795" y="1179665"/>
              <a:chExt cx="80700" cy="1526144"/>
            </a:xfrm>
          </p:grpSpPr>
          <p:sp>
            <p:nvSpPr>
              <p:cNvPr id="5727" name="Google Shape;5727;p6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7"/>
            <p:cNvGrpSpPr/>
            <p:nvPr/>
          </p:nvGrpSpPr>
          <p:grpSpPr>
            <a:xfrm>
              <a:off x="2284655" y="1179665"/>
              <a:ext cx="80700" cy="1526144"/>
              <a:chOff x="2284655" y="1179665"/>
              <a:chExt cx="80700" cy="1526144"/>
            </a:xfrm>
          </p:grpSpPr>
          <p:sp>
            <p:nvSpPr>
              <p:cNvPr id="5738" name="Google Shape;5738;p6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8" name="Google Shape;5748;p67"/>
          <p:cNvGrpSpPr/>
          <p:nvPr/>
        </p:nvGrpSpPr>
        <p:grpSpPr>
          <a:xfrm>
            <a:off x="2623904" y="1198803"/>
            <a:ext cx="1364248" cy="1102133"/>
            <a:chOff x="2623904" y="1198803"/>
            <a:chExt cx="1364248" cy="1102133"/>
          </a:xfrm>
        </p:grpSpPr>
        <p:grpSp>
          <p:nvGrpSpPr>
            <p:cNvPr id="5749" name="Google Shape;5749;p67"/>
            <p:cNvGrpSpPr/>
            <p:nvPr/>
          </p:nvGrpSpPr>
          <p:grpSpPr>
            <a:xfrm>
              <a:off x="2623907" y="1198803"/>
              <a:ext cx="1364245" cy="273000"/>
              <a:chOff x="2623907" y="1198803"/>
              <a:chExt cx="1364245" cy="273000"/>
            </a:xfrm>
          </p:grpSpPr>
          <p:sp>
            <p:nvSpPr>
              <p:cNvPr id="5750" name="Google Shape;5750;p6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7"/>
            <p:cNvGrpSpPr/>
            <p:nvPr/>
          </p:nvGrpSpPr>
          <p:grpSpPr>
            <a:xfrm>
              <a:off x="2623904" y="1476964"/>
              <a:ext cx="1364245" cy="273000"/>
              <a:chOff x="2623904" y="1476964"/>
              <a:chExt cx="1364245" cy="273000"/>
            </a:xfrm>
          </p:grpSpPr>
          <p:sp>
            <p:nvSpPr>
              <p:cNvPr id="5756" name="Google Shape;5756;p6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7"/>
            <p:cNvGrpSpPr/>
            <p:nvPr/>
          </p:nvGrpSpPr>
          <p:grpSpPr>
            <a:xfrm>
              <a:off x="2623907" y="1749775"/>
              <a:ext cx="1364245" cy="273000"/>
              <a:chOff x="2623907" y="1749775"/>
              <a:chExt cx="1364245" cy="273000"/>
            </a:xfrm>
          </p:grpSpPr>
          <p:sp>
            <p:nvSpPr>
              <p:cNvPr id="5762" name="Google Shape;5762;p6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7"/>
            <p:cNvGrpSpPr/>
            <p:nvPr/>
          </p:nvGrpSpPr>
          <p:grpSpPr>
            <a:xfrm>
              <a:off x="2623904" y="2027936"/>
              <a:ext cx="1364245" cy="273000"/>
              <a:chOff x="2623904" y="2027936"/>
              <a:chExt cx="1364245" cy="273000"/>
            </a:xfrm>
          </p:grpSpPr>
          <p:sp>
            <p:nvSpPr>
              <p:cNvPr id="5768" name="Google Shape;5768;p6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3" name="Google Shape;5773;p67"/>
          <p:cNvGrpSpPr/>
          <p:nvPr/>
        </p:nvGrpSpPr>
        <p:grpSpPr>
          <a:xfrm>
            <a:off x="2613365" y="2657876"/>
            <a:ext cx="1387541" cy="159124"/>
            <a:chOff x="3200660" y="2180272"/>
            <a:chExt cx="2563824" cy="378237"/>
          </a:xfrm>
        </p:grpSpPr>
        <p:sp>
          <p:nvSpPr>
            <p:cNvPr id="5774" name="Google Shape;5774;p6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7"/>
          <p:cNvGrpSpPr/>
          <p:nvPr/>
        </p:nvGrpSpPr>
        <p:grpSpPr>
          <a:xfrm>
            <a:off x="2609890" y="2935640"/>
            <a:ext cx="1390502" cy="159625"/>
            <a:chOff x="3530150" y="2790075"/>
            <a:chExt cx="1962600" cy="225300"/>
          </a:xfrm>
        </p:grpSpPr>
        <p:sp>
          <p:nvSpPr>
            <p:cNvPr id="5793" name="Google Shape;5793;p6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7"/>
          <p:cNvGrpSpPr/>
          <p:nvPr/>
        </p:nvGrpSpPr>
        <p:grpSpPr>
          <a:xfrm>
            <a:off x="2609948" y="3213905"/>
            <a:ext cx="1411629" cy="154175"/>
            <a:chOff x="3558802" y="4011244"/>
            <a:chExt cx="1866000" cy="111600"/>
          </a:xfrm>
        </p:grpSpPr>
        <p:sp>
          <p:nvSpPr>
            <p:cNvPr id="5796" name="Google Shape;5796;p6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7"/>
          <p:cNvGrpSpPr/>
          <p:nvPr/>
        </p:nvGrpSpPr>
        <p:grpSpPr>
          <a:xfrm>
            <a:off x="2610235" y="2419475"/>
            <a:ext cx="1383503" cy="119761"/>
            <a:chOff x="3465975" y="2270258"/>
            <a:chExt cx="1986364" cy="171947"/>
          </a:xfrm>
        </p:grpSpPr>
        <p:sp>
          <p:nvSpPr>
            <p:cNvPr id="5799" name="Google Shape;5799;p6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7"/>
          <p:cNvGrpSpPr/>
          <p:nvPr/>
        </p:nvGrpSpPr>
        <p:grpSpPr>
          <a:xfrm>
            <a:off x="2621243" y="3783248"/>
            <a:ext cx="1369531" cy="195460"/>
            <a:chOff x="723300" y="4253549"/>
            <a:chExt cx="2276482" cy="324900"/>
          </a:xfrm>
        </p:grpSpPr>
        <p:sp>
          <p:nvSpPr>
            <p:cNvPr id="5808" name="Google Shape;5808;p6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7"/>
          <p:cNvGrpSpPr/>
          <p:nvPr/>
        </p:nvGrpSpPr>
        <p:grpSpPr>
          <a:xfrm>
            <a:off x="2610803" y="3484489"/>
            <a:ext cx="1389066" cy="180119"/>
            <a:chOff x="705948" y="3788465"/>
            <a:chExt cx="2308953" cy="299400"/>
          </a:xfrm>
        </p:grpSpPr>
        <p:sp>
          <p:nvSpPr>
            <p:cNvPr id="5814" name="Google Shape;5814;p6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7"/>
          <p:cNvGrpSpPr/>
          <p:nvPr/>
        </p:nvGrpSpPr>
        <p:grpSpPr>
          <a:xfrm>
            <a:off x="4207794" y="2088443"/>
            <a:ext cx="1433821" cy="191501"/>
            <a:chOff x="4273350" y="2088443"/>
            <a:chExt cx="1433821" cy="191501"/>
          </a:xfrm>
        </p:grpSpPr>
        <p:grpSp>
          <p:nvGrpSpPr>
            <p:cNvPr id="5820" name="Google Shape;5820;p67"/>
            <p:cNvGrpSpPr/>
            <p:nvPr/>
          </p:nvGrpSpPr>
          <p:grpSpPr>
            <a:xfrm>
              <a:off x="4273350" y="2088443"/>
              <a:ext cx="1433821" cy="0"/>
              <a:chOff x="5224975" y="2962250"/>
              <a:chExt cx="1544400" cy="0"/>
            </a:xfrm>
          </p:grpSpPr>
          <p:cxnSp>
            <p:nvCxnSpPr>
              <p:cNvPr id="5821" name="Google Shape;5821;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22" name="Google Shape;5822;p6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23" name="Google Shape;5823;p67"/>
            <p:cNvGrpSpPr/>
            <p:nvPr/>
          </p:nvGrpSpPr>
          <p:grpSpPr>
            <a:xfrm>
              <a:off x="4273350" y="2279944"/>
              <a:ext cx="1433821" cy="0"/>
              <a:chOff x="5224975" y="2962250"/>
              <a:chExt cx="1544400" cy="0"/>
            </a:xfrm>
          </p:grpSpPr>
          <p:cxnSp>
            <p:nvCxnSpPr>
              <p:cNvPr id="5824" name="Google Shape;5824;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25" name="Google Shape;5825;p6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26" name="Google Shape;5826;p67"/>
          <p:cNvGrpSpPr/>
          <p:nvPr/>
        </p:nvGrpSpPr>
        <p:grpSpPr>
          <a:xfrm>
            <a:off x="2658741" y="4097347"/>
            <a:ext cx="1304609" cy="294074"/>
            <a:chOff x="2658741" y="4097347"/>
            <a:chExt cx="1304609" cy="294074"/>
          </a:xfrm>
        </p:grpSpPr>
        <p:grpSp>
          <p:nvGrpSpPr>
            <p:cNvPr id="5827" name="Google Shape;5827;p67"/>
            <p:cNvGrpSpPr/>
            <p:nvPr/>
          </p:nvGrpSpPr>
          <p:grpSpPr>
            <a:xfrm>
              <a:off x="2658741" y="4097347"/>
              <a:ext cx="118572" cy="294074"/>
              <a:chOff x="3343310" y="4475555"/>
              <a:chExt cx="127717" cy="316753"/>
            </a:xfrm>
          </p:grpSpPr>
          <p:sp>
            <p:nvSpPr>
              <p:cNvPr id="5828" name="Google Shape;5828;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7"/>
            <p:cNvGrpSpPr/>
            <p:nvPr/>
          </p:nvGrpSpPr>
          <p:grpSpPr>
            <a:xfrm>
              <a:off x="3815519" y="4098388"/>
              <a:ext cx="147831" cy="291991"/>
              <a:chOff x="3527539" y="4476677"/>
              <a:chExt cx="159232" cy="314510"/>
            </a:xfrm>
          </p:grpSpPr>
          <p:sp>
            <p:nvSpPr>
              <p:cNvPr id="5831" name="Google Shape;5831;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7"/>
            <p:cNvGrpSpPr/>
            <p:nvPr/>
          </p:nvGrpSpPr>
          <p:grpSpPr>
            <a:xfrm>
              <a:off x="3511696" y="4098388"/>
              <a:ext cx="147831" cy="291991"/>
              <a:chOff x="3527539" y="4476677"/>
              <a:chExt cx="159232" cy="314510"/>
            </a:xfrm>
          </p:grpSpPr>
          <p:sp>
            <p:nvSpPr>
              <p:cNvPr id="5834" name="Google Shape;5834;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7"/>
            <p:cNvGrpSpPr/>
            <p:nvPr/>
          </p:nvGrpSpPr>
          <p:grpSpPr>
            <a:xfrm>
              <a:off x="3207874" y="4098388"/>
              <a:ext cx="147831" cy="291991"/>
              <a:chOff x="3527539" y="4476677"/>
              <a:chExt cx="159232" cy="314510"/>
            </a:xfrm>
          </p:grpSpPr>
          <p:sp>
            <p:nvSpPr>
              <p:cNvPr id="5837" name="Google Shape;5837;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7"/>
            <p:cNvGrpSpPr/>
            <p:nvPr/>
          </p:nvGrpSpPr>
          <p:grpSpPr>
            <a:xfrm>
              <a:off x="2933305" y="4097347"/>
              <a:ext cx="118572" cy="294074"/>
              <a:chOff x="3343310" y="4475555"/>
              <a:chExt cx="127717" cy="316753"/>
            </a:xfrm>
          </p:grpSpPr>
          <p:sp>
            <p:nvSpPr>
              <p:cNvPr id="5840" name="Google Shape;5840;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2" name="Google Shape;5842;p67"/>
          <p:cNvGrpSpPr/>
          <p:nvPr/>
        </p:nvGrpSpPr>
        <p:grpSpPr>
          <a:xfrm>
            <a:off x="4209349" y="1176041"/>
            <a:ext cx="1430711" cy="751237"/>
            <a:chOff x="5159450" y="1919950"/>
            <a:chExt cx="1541050" cy="862500"/>
          </a:xfrm>
        </p:grpSpPr>
        <p:sp>
          <p:nvSpPr>
            <p:cNvPr id="5843" name="Google Shape;5843;p6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44" name="Google Shape;5844;p67"/>
            <p:cNvGrpSpPr/>
            <p:nvPr/>
          </p:nvGrpSpPr>
          <p:grpSpPr>
            <a:xfrm>
              <a:off x="5159450" y="1919950"/>
              <a:ext cx="1541050" cy="862500"/>
              <a:chOff x="5159450" y="1919950"/>
              <a:chExt cx="1541050" cy="862500"/>
            </a:xfrm>
          </p:grpSpPr>
          <p:cxnSp>
            <p:nvCxnSpPr>
              <p:cNvPr id="5845" name="Google Shape;5845;p6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46" name="Google Shape;5846;p6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47" name="Google Shape;5847;p67"/>
          <p:cNvGrpSpPr/>
          <p:nvPr/>
        </p:nvGrpSpPr>
        <p:grpSpPr>
          <a:xfrm>
            <a:off x="4257486" y="2439811"/>
            <a:ext cx="1334436" cy="967914"/>
            <a:chOff x="4294923" y="2439811"/>
            <a:chExt cx="1334436" cy="967914"/>
          </a:xfrm>
        </p:grpSpPr>
        <p:grpSp>
          <p:nvGrpSpPr>
            <p:cNvPr id="5848" name="Google Shape;5848;p67"/>
            <p:cNvGrpSpPr/>
            <p:nvPr/>
          </p:nvGrpSpPr>
          <p:grpSpPr>
            <a:xfrm>
              <a:off x="4960455" y="2469658"/>
              <a:ext cx="668904" cy="885524"/>
              <a:chOff x="4960455" y="2469658"/>
              <a:chExt cx="668904" cy="885524"/>
            </a:xfrm>
          </p:grpSpPr>
          <p:sp>
            <p:nvSpPr>
              <p:cNvPr id="5849" name="Google Shape;5849;p6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7"/>
            <p:cNvGrpSpPr/>
            <p:nvPr/>
          </p:nvGrpSpPr>
          <p:grpSpPr>
            <a:xfrm>
              <a:off x="4294923" y="2469658"/>
              <a:ext cx="668951" cy="885524"/>
              <a:chOff x="4294923" y="2469658"/>
              <a:chExt cx="668951" cy="885524"/>
            </a:xfrm>
          </p:grpSpPr>
          <p:sp>
            <p:nvSpPr>
              <p:cNvPr id="5856" name="Google Shape;5856;p6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2" name="Google Shape;5862;p6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7"/>
          <p:cNvGrpSpPr/>
          <p:nvPr/>
        </p:nvGrpSpPr>
        <p:grpSpPr>
          <a:xfrm>
            <a:off x="4243690" y="3494256"/>
            <a:ext cx="1430949" cy="897289"/>
            <a:chOff x="4351371" y="3547942"/>
            <a:chExt cx="1345130" cy="843475"/>
          </a:xfrm>
        </p:grpSpPr>
        <p:grpSp>
          <p:nvGrpSpPr>
            <p:cNvPr id="5864" name="Google Shape;5864;p67"/>
            <p:cNvGrpSpPr/>
            <p:nvPr/>
          </p:nvGrpSpPr>
          <p:grpSpPr>
            <a:xfrm>
              <a:off x="4351371" y="4209917"/>
              <a:ext cx="1345130" cy="181500"/>
              <a:chOff x="4351371" y="4209917"/>
              <a:chExt cx="1345130" cy="181500"/>
            </a:xfrm>
          </p:grpSpPr>
          <p:sp>
            <p:nvSpPr>
              <p:cNvPr id="5865" name="Google Shape;5865;p6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6" name="Google Shape;5866;p6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67" name="Google Shape;5867;p67"/>
            <p:cNvGrpSpPr/>
            <p:nvPr/>
          </p:nvGrpSpPr>
          <p:grpSpPr>
            <a:xfrm>
              <a:off x="4403010" y="3985221"/>
              <a:ext cx="1109518" cy="181500"/>
              <a:chOff x="4403010" y="3985221"/>
              <a:chExt cx="1109518" cy="181500"/>
            </a:xfrm>
          </p:grpSpPr>
          <p:sp>
            <p:nvSpPr>
              <p:cNvPr id="5868" name="Google Shape;5868;p6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9" name="Google Shape;5869;p6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70" name="Google Shape;5870;p67"/>
            <p:cNvGrpSpPr/>
            <p:nvPr/>
          </p:nvGrpSpPr>
          <p:grpSpPr>
            <a:xfrm>
              <a:off x="4618704" y="3766582"/>
              <a:ext cx="807858" cy="181500"/>
              <a:chOff x="4618704" y="3766582"/>
              <a:chExt cx="807858" cy="181500"/>
            </a:xfrm>
          </p:grpSpPr>
          <p:sp>
            <p:nvSpPr>
              <p:cNvPr id="5871" name="Google Shape;5871;p6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2" name="Google Shape;5872;p6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73" name="Google Shape;5873;p67"/>
            <p:cNvGrpSpPr/>
            <p:nvPr/>
          </p:nvGrpSpPr>
          <p:grpSpPr>
            <a:xfrm>
              <a:off x="4735238" y="3547942"/>
              <a:ext cx="462839" cy="181500"/>
              <a:chOff x="4735238" y="3547942"/>
              <a:chExt cx="462839" cy="181500"/>
            </a:xfrm>
          </p:grpSpPr>
          <p:sp>
            <p:nvSpPr>
              <p:cNvPr id="5874" name="Google Shape;5874;p6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5" name="Google Shape;5875;p6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76" name="Google Shape;5876;p67"/>
          <p:cNvGrpSpPr/>
          <p:nvPr/>
        </p:nvGrpSpPr>
        <p:grpSpPr>
          <a:xfrm>
            <a:off x="7420047" y="2429580"/>
            <a:ext cx="1020955" cy="928853"/>
            <a:chOff x="926675" y="238125"/>
            <a:chExt cx="5755100" cy="5232975"/>
          </a:xfrm>
        </p:grpSpPr>
        <p:sp>
          <p:nvSpPr>
            <p:cNvPr id="5877" name="Google Shape;5877;p6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7"/>
          <p:cNvGrpSpPr/>
          <p:nvPr/>
        </p:nvGrpSpPr>
        <p:grpSpPr>
          <a:xfrm>
            <a:off x="727421" y="2828315"/>
            <a:ext cx="1695374" cy="1560837"/>
            <a:chOff x="727421" y="2828315"/>
            <a:chExt cx="1695374" cy="1560837"/>
          </a:xfrm>
        </p:grpSpPr>
        <p:grpSp>
          <p:nvGrpSpPr>
            <p:cNvPr id="5882" name="Google Shape;5882;p67"/>
            <p:cNvGrpSpPr/>
            <p:nvPr/>
          </p:nvGrpSpPr>
          <p:grpSpPr>
            <a:xfrm>
              <a:off x="727421" y="2828315"/>
              <a:ext cx="1695374" cy="1560837"/>
              <a:chOff x="734799" y="2782450"/>
              <a:chExt cx="1571100" cy="1577400"/>
            </a:xfrm>
          </p:grpSpPr>
          <p:cxnSp>
            <p:nvCxnSpPr>
              <p:cNvPr id="5883" name="Google Shape;5883;p6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84" name="Google Shape;5884;p6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85" name="Google Shape;5885;p67"/>
            <p:cNvGrpSpPr/>
            <p:nvPr/>
          </p:nvGrpSpPr>
          <p:grpSpPr>
            <a:xfrm>
              <a:off x="819108" y="2882501"/>
              <a:ext cx="1556791" cy="1426186"/>
              <a:chOff x="819108" y="2882501"/>
              <a:chExt cx="1556791" cy="1426186"/>
            </a:xfrm>
          </p:grpSpPr>
          <p:grpSp>
            <p:nvGrpSpPr>
              <p:cNvPr id="5886" name="Google Shape;5886;p67"/>
              <p:cNvGrpSpPr/>
              <p:nvPr/>
            </p:nvGrpSpPr>
            <p:grpSpPr>
              <a:xfrm>
                <a:off x="819108" y="2882501"/>
                <a:ext cx="103104" cy="1426186"/>
                <a:chOff x="4674013" y="3100904"/>
                <a:chExt cx="122758" cy="1698043"/>
              </a:xfrm>
            </p:grpSpPr>
            <p:sp>
              <p:nvSpPr>
                <p:cNvPr id="5887" name="Google Shape;5887;p6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67"/>
              <p:cNvGrpSpPr/>
              <p:nvPr/>
            </p:nvGrpSpPr>
            <p:grpSpPr>
              <a:xfrm>
                <a:off x="1062475" y="2882501"/>
                <a:ext cx="103104" cy="1426186"/>
                <a:chOff x="4940438" y="3100904"/>
                <a:chExt cx="122758" cy="1698043"/>
              </a:xfrm>
            </p:grpSpPr>
            <p:sp>
              <p:nvSpPr>
                <p:cNvPr id="5895" name="Google Shape;5895;p6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7"/>
              <p:cNvGrpSpPr/>
              <p:nvPr/>
            </p:nvGrpSpPr>
            <p:grpSpPr>
              <a:xfrm>
                <a:off x="1299324" y="2882501"/>
                <a:ext cx="103104" cy="1426186"/>
                <a:chOff x="5206863" y="3100904"/>
                <a:chExt cx="122758" cy="1698043"/>
              </a:xfrm>
            </p:grpSpPr>
            <p:sp>
              <p:nvSpPr>
                <p:cNvPr id="5903" name="Google Shape;5903;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7"/>
              <p:cNvGrpSpPr/>
              <p:nvPr/>
            </p:nvGrpSpPr>
            <p:grpSpPr>
              <a:xfrm>
                <a:off x="1786057" y="2882501"/>
                <a:ext cx="103104" cy="1426186"/>
                <a:chOff x="6006138" y="3143629"/>
                <a:chExt cx="122758" cy="1698043"/>
              </a:xfrm>
            </p:grpSpPr>
            <p:sp>
              <p:nvSpPr>
                <p:cNvPr id="5911" name="Google Shape;5911;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7"/>
              <p:cNvGrpSpPr/>
              <p:nvPr/>
            </p:nvGrpSpPr>
            <p:grpSpPr>
              <a:xfrm>
                <a:off x="2029422" y="2882501"/>
                <a:ext cx="103104" cy="1426186"/>
                <a:chOff x="6805413" y="3100904"/>
                <a:chExt cx="122758" cy="1698043"/>
              </a:xfrm>
            </p:grpSpPr>
            <p:sp>
              <p:nvSpPr>
                <p:cNvPr id="5919" name="Google Shape;5919;p6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7"/>
              <p:cNvGrpSpPr/>
              <p:nvPr/>
            </p:nvGrpSpPr>
            <p:grpSpPr>
              <a:xfrm>
                <a:off x="2272795" y="2882501"/>
                <a:ext cx="103104" cy="1426186"/>
                <a:chOff x="5206863" y="3100904"/>
                <a:chExt cx="122758" cy="1698043"/>
              </a:xfrm>
            </p:grpSpPr>
            <p:sp>
              <p:nvSpPr>
                <p:cNvPr id="5927" name="Google Shape;5927;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7"/>
              <p:cNvGrpSpPr/>
              <p:nvPr/>
            </p:nvGrpSpPr>
            <p:grpSpPr>
              <a:xfrm>
                <a:off x="1542694" y="2882501"/>
                <a:ext cx="103104" cy="1426186"/>
                <a:chOff x="6006138" y="3143629"/>
                <a:chExt cx="122758" cy="1698043"/>
              </a:xfrm>
            </p:grpSpPr>
            <p:sp>
              <p:nvSpPr>
                <p:cNvPr id="5935" name="Google Shape;5935;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42" name="Google Shape;5942;p67"/>
          <p:cNvGrpSpPr/>
          <p:nvPr/>
        </p:nvGrpSpPr>
        <p:grpSpPr>
          <a:xfrm>
            <a:off x="5683472" y="3518037"/>
            <a:ext cx="2749952" cy="870677"/>
            <a:chOff x="238125" y="1725700"/>
            <a:chExt cx="7139025" cy="2260325"/>
          </a:xfrm>
        </p:grpSpPr>
        <p:sp>
          <p:nvSpPr>
            <p:cNvPr id="5943" name="Google Shape;5943;p6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7"/>
          <p:cNvGrpSpPr/>
          <p:nvPr/>
        </p:nvGrpSpPr>
        <p:grpSpPr>
          <a:xfrm>
            <a:off x="5953636" y="2459783"/>
            <a:ext cx="1105452" cy="916747"/>
            <a:chOff x="5249100" y="1210600"/>
            <a:chExt cx="3502700" cy="2904775"/>
          </a:xfrm>
        </p:grpSpPr>
        <p:sp>
          <p:nvSpPr>
            <p:cNvPr id="5954" name="Google Shape;5954;p6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8" name="Google Shape;5958;p6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59" name="Google Shape;5959;p6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60" name="Google Shape;5960;p6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61" name="Google Shape;5961;p6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62" name="Google Shape;5962;p6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7"/>
          <p:cNvGrpSpPr/>
          <p:nvPr/>
        </p:nvGrpSpPr>
        <p:grpSpPr>
          <a:xfrm>
            <a:off x="7136183" y="1179201"/>
            <a:ext cx="1304650" cy="1124856"/>
            <a:chOff x="7287122" y="1165658"/>
            <a:chExt cx="1219413" cy="1051365"/>
          </a:xfrm>
        </p:grpSpPr>
        <p:grpSp>
          <p:nvGrpSpPr>
            <p:cNvPr id="5964" name="Google Shape;5964;p67"/>
            <p:cNvGrpSpPr/>
            <p:nvPr/>
          </p:nvGrpSpPr>
          <p:grpSpPr>
            <a:xfrm>
              <a:off x="7287122" y="1969723"/>
              <a:ext cx="1219413" cy="247300"/>
              <a:chOff x="7287122" y="1969723"/>
              <a:chExt cx="1219413" cy="247300"/>
            </a:xfrm>
          </p:grpSpPr>
          <p:sp>
            <p:nvSpPr>
              <p:cNvPr id="5965" name="Google Shape;5965;p6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6" name="Google Shape;5966;p67"/>
              <p:cNvGrpSpPr/>
              <p:nvPr/>
            </p:nvGrpSpPr>
            <p:grpSpPr>
              <a:xfrm>
                <a:off x="7287122" y="2063892"/>
                <a:ext cx="1151753" cy="73428"/>
                <a:chOff x="7287122" y="2063892"/>
                <a:chExt cx="1151753" cy="73428"/>
              </a:xfrm>
            </p:grpSpPr>
            <p:sp>
              <p:nvSpPr>
                <p:cNvPr id="5967" name="Google Shape;5967;p6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8" name="Google Shape;5968;p6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69" name="Google Shape;5969;p67"/>
            <p:cNvGrpSpPr/>
            <p:nvPr/>
          </p:nvGrpSpPr>
          <p:grpSpPr>
            <a:xfrm>
              <a:off x="7287122" y="1712201"/>
              <a:ext cx="1219403" cy="246767"/>
              <a:chOff x="7287122" y="1712201"/>
              <a:chExt cx="1219403" cy="246767"/>
            </a:xfrm>
          </p:grpSpPr>
          <p:sp>
            <p:nvSpPr>
              <p:cNvPr id="5970" name="Google Shape;5970;p6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67"/>
              <p:cNvGrpSpPr/>
              <p:nvPr/>
            </p:nvGrpSpPr>
            <p:grpSpPr>
              <a:xfrm>
                <a:off x="7287122" y="1842861"/>
                <a:ext cx="1005303" cy="73419"/>
                <a:chOff x="7287122" y="1842861"/>
                <a:chExt cx="1005303" cy="73419"/>
              </a:xfrm>
            </p:grpSpPr>
            <p:sp>
              <p:nvSpPr>
                <p:cNvPr id="5972" name="Google Shape;5972;p6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6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74" name="Google Shape;5974;p67"/>
            <p:cNvGrpSpPr/>
            <p:nvPr/>
          </p:nvGrpSpPr>
          <p:grpSpPr>
            <a:xfrm>
              <a:off x="7287122" y="1447520"/>
              <a:ext cx="1219403" cy="286667"/>
              <a:chOff x="7287122" y="1447520"/>
              <a:chExt cx="1219403" cy="286667"/>
            </a:xfrm>
          </p:grpSpPr>
          <p:sp>
            <p:nvSpPr>
              <p:cNvPr id="5975" name="Google Shape;5975;p6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6" name="Google Shape;5976;p67"/>
              <p:cNvGrpSpPr/>
              <p:nvPr/>
            </p:nvGrpSpPr>
            <p:grpSpPr>
              <a:xfrm>
                <a:off x="7287122" y="1581977"/>
                <a:ext cx="852803" cy="73428"/>
                <a:chOff x="7287122" y="1581977"/>
                <a:chExt cx="852803" cy="73428"/>
              </a:xfrm>
            </p:grpSpPr>
            <p:sp>
              <p:nvSpPr>
                <p:cNvPr id="5977" name="Google Shape;5977;p6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8" name="Google Shape;5978;p6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9" name="Google Shape;5979;p67"/>
            <p:cNvGrpSpPr/>
            <p:nvPr/>
          </p:nvGrpSpPr>
          <p:grpSpPr>
            <a:xfrm>
              <a:off x="7287122" y="1165658"/>
              <a:ext cx="1219403" cy="344253"/>
              <a:chOff x="7287122" y="1165658"/>
              <a:chExt cx="1219403" cy="344253"/>
            </a:xfrm>
          </p:grpSpPr>
          <p:sp>
            <p:nvSpPr>
              <p:cNvPr id="5980" name="Google Shape;5980;p6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67"/>
              <p:cNvGrpSpPr/>
              <p:nvPr/>
            </p:nvGrpSpPr>
            <p:grpSpPr>
              <a:xfrm>
                <a:off x="7287122" y="1341025"/>
                <a:ext cx="695703" cy="73419"/>
                <a:chOff x="7287122" y="1341025"/>
                <a:chExt cx="695703" cy="73419"/>
              </a:xfrm>
            </p:grpSpPr>
            <p:sp>
              <p:nvSpPr>
                <p:cNvPr id="5982" name="Google Shape;5982;p6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3" name="Google Shape;5983;p6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84" name="Google Shape;5984;p67"/>
          <p:cNvGrpSpPr/>
          <p:nvPr/>
        </p:nvGrpSpPr>
        <p:grpSpPr>
          <a:xfrm>
            <a:off x="5802676" y="1185224"/>
            <a:ext cx="1397729" cy="1098540"/>
            <a:chOff x="5900602" y="1193063"/>
            <a:chExt cx="1299851" cy="1021707"/>
          </a:xfrm>
        </p:grpSpPr>
        <p:grpSp>
          <p:nvGrpSpPr>
            <p:cNvPr id="5985" name="Google Shape;5985;p67"/>
            <p:cNvGrpSpPr/>
            <p:nvPr/>
          </p:nvGrpSpPr>
          <p:grpSpPr>
            <a:xfrm>
              <a:off x="6520337" y="1193063"/>
              <a:ext cx="341815" cy="799959"/>
              <a:chOff x="6520337" y="1193063"/>
              <a:chExt cx="341815" cy="799959"/>
            </a:xfrm>
          </p:grpSpPr>
          <p:grpSp>
            <p:nvGrpSpPr>
              <p:cNvPr id="5986" name="Google Shape;5986;p67"/>
              <p:cNvGrpSpPr/>
              <p:nvPr/>
            </p:nvGrpSpPr>
            <p:grpSpPr>
              <a:xfrm>
                <a:off x="6520337" y="1589527"/>
                <a:ext cx="213950" cy="403494"/>
                <a:chOff x="6520337" y="1589527"/>
                <a:chExt cx="213950" cy="403494"/>
              </a:xfrm>
            </p:grpSpPr>
            <p:sp>
              <p:nvSpPr>
                <p:cNvPr id="5987" name="Google Shape;5987;p6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7"/>
              <p:cNvGrpSpPr/>
              <p:nvPr/>
            </p:nvGrpSpPr>
            <p:grpSpPr>
              <a:xfrm>
                <a:off x="6577204" y="1193063"/>
                <a:ext cx="284947" cy="464512"/>
                <a:chOff x="6577204" y="1193063"/>
                <a:chExt cx="284947" cy="464512"/>
              </a:xfrm>
            </p:grpSpPr>
            <p:sp>
              <p:nvSpPr>
                <p:cNvPr id="5990" name="Google Shape;5990;p6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1" name="Google Shape;5991;p6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2" name="Google Shape;5992;p67"/>
            <p:cNvGrpSpPr/>
            <p:nvPr/>
          </p:nvGrpSpPr>
          <p:grpSpPr>
            <a:xfrm>
              <a:off x="6238903" y="1193063"/>
              <a:ext cx="300475" cy="900152"/>
              <a:chOff x="6238903" y="1193063"/>
              <a:chExt cx="300475" cy="900152"/>
            </a:xfrm>
          </p:grpSpPr>
          <p:grpSp>
            <p:nvGrpSpPr>
              <p:cNvPr id="5993" name="Google Shape;5993;p67"/>
              <p:cNvGrpSpPr/>
              <p:nvPr/>
            </p:nvGrpSpPr>
            <p:grpSpPr>
              <a:xfrm>
                <a:off x="6290865" y="1489315"/>
                <a:ext cx="248514" cy="603900"/>
                <a:chOff x="6290865" y="1489315"/>
                <a:chExt cx="248514" cy="603900"/>
              </a:xfrm>
            </p:grpSpPr>
            <p:sp>
              <p:nvSpPr>
                <p:cNvPr id="5994" name="Google Shape;5994;p6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7"/>
              <p:cNvGrpSpPr/>
              <p:nvPr/>
            </p:nvGrpSpPr>
            <p:grpSpPr>
              <a:xfrm>
                <a:off x="6238903" y="1193063"/>
                <a:ext cx="284947" cy="333087"/>
                <a:chOff x="6238903" y="1193063"/>
                <a:chExt cx="284947" cy="333087"/>
              </a:xfrm>
            </p:grpSpPr>
            <p:sp>
              <p:nvSpPr>
                <p:cNvPr id="5997" name="Google Shape;5997;p6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8" name="Google Shape;5998;p6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9" name="Google Shape;5999;p67"/>
            <p:cNvGrpSpPr/>
            <p:nvPr/>
          </p:nvGrpSpPr>
          <p:grpSpPr>
            <a:xfrm>
              <a:off x="5900602" y="1193063"/>
              <a:ext cx="444345" cy="1021707"/>
              <a:chOff x="5900602" y="1193063"/>
              <a:chExt cx="444345" cy="1021707"/>
            </a:xfrm>
          </p:grpSpPr>
          <p:grpSp>
            <p:nvGrpSpPr>
              <p:cNvPr id="6000" name="Google Shape;6000;p67"/>
              <p:cNvGrpSpPr/>
              <p:nvPr/>
            </p:nvGrpSpPr>
            <p:grpSpPr>
              <a:xfrm>
                <a:off x="6046501" y="1367785"/>
                <a:ext cx="298446" cy="846986"/>
                <a:chOff x="6046501" y="1367785"/>
                <a:chExt cx="298446" cy="846986"/>
              </a:xfrm>
            </p:grpSpPr>
            <p:sp>
              <p:nvSpPr>
                <p:cNvPr id="6001" name="Google Shape;6001;p6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7"/>
              <p:cNvGrpSpPr/>
              <p:nvPr/>
            </p:nvGrpSpPr>
            <p:grpSpPr>
              <a:xfrm>
                <a:off x="5900602" y="1193063"/>
                <a:ext cx="284947" cy="182312"/>
                <a:chOff x="5900602" y="1193063"/>
                <a:chExt cx="284947" cy="182312"/>
              </a:xfrm>
            </p:grpSpPr>
            <p:sp>
              <p:nvSpPr>
                <p:cNvPr id="6004" name="Google Shape;6004;p6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5" name="Google Shape;6005;p6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06" name="Google Shape;6006;p67"/>
            <p:cNvGrpSpPr/>
            <p:nvPr/>
          </p:nvGrpSpPr>
          <p:grpSpPr>
            <a:xfrm>
              <a:off x="6738300" y="1193063"/>
              <a:ext cx="462153" cy="707634"/>
              <a:chOff x="6738300" y="1193063"/>
              <a:chExt cx="462153" cy="707634"/>
            </a:xfrm>
          </p:grpSpPr>
          <p:grpSp>
            <p:nvGrpSpPr>
              <p:cNvPr id="6007" name="Google Shape;6007;p67"/>
              <p:cNvGrpSpPr/>
              <p:nvPr/>
            </p:nvGrpSpPr>
            <p:grpSpPr>
              <a:xfrm>
                <a:off x="6915505" y="1193063"/>
                <a:ext cx="284947" cy="597387"/>
                <a:chOff x="6915505" y="1193063"/>
                <a:chExt cx="284947" cy="597387"/>
              </a:xfrm>
            </p:grpSpPr>
            <p:sp>
              <p:nvSpPr>
                <p:cNvPr id="6008" name="Google Shape;6008;p6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9" name="Google Shape;6009;p6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10" name="Google Shape;6010;p67"/>
              <p:cNvGrpSpPr/>
              <p:nvPr/>
            </p:nvGrpSpPr>
            <p:grpSpPr>
              <a:xfrm>
                <a:off x="6738300" y="1684725"/>
                <a:ext cx="230066" cy="215971"/>
                <a:chOff x="6738300" y="1684725"/>
                <a:chExt cx="230066" cy="215971"/>
              </a:xfrm>
            </p:grpSpPr>
            <p:sp>
              <p:nvSpPr>
                <p:cNvPr id="6011" name="Google Shape;6011;p6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Objectives</a:t>
            </a:r>
            <a:endParaRPr/>
          </a:p>
        </p:txBody>
      </p:sp>
      <p:sp>
        <p:nvSpPr>
          <p:cNvPr id="153" name="Google Shape;153;p32"/>
          <p:cNvSpPr txBox="1"/>
          <p:nvPr/>
        </p:nvSpPr>
        <p:spPr>
          <a:xfrm>
            <a:off x="182475" y="1552225"/>
            <a:ext cx="3684900" cy="181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Develop a High-Precision Tracking System:</a:t>
            </a:r>
            <a:endParaRPr b="1" sz="1300"/>
          </a:p>
          <a:p>
            <a:pPr indent="-311150" lvl="0" marL="457200" rtl="0" algn="l">
              <a:lnSpc>
                <a:spcPct val="115000"/>
              </a:lnSpc>
              <a:spcBef>
                <a:spcPts val="1200"/>
              </a:spcBef>
              <a:spcAft>
                <a:spcPts val="0"/>
              </a:spcAft>
              <a:buSzPts val="1300"/>
              <a:buChar char="●"/>
            </a:pPr>
            <a:r>
              <a:rPr lang="en" sz="1300"/>
              <a:t>Create software that can accurately track and record hand movements using a camera setup that pinpoints specific points on a patient's hand.</a:t>
            </a:r>
            <a:endParaRPr sz="1300"/>
          </a:p>
          <a:p>
            <a:pPr indent="0" lvl="0" marL="457200" rtl="0" algn="l">
              <a:lnSpc>
                <a:spcPct val="115000"/>
              </a:lnSpc>
              <a:spcBef>
                <a:spcPts val="1200"/>
              </a:spcBef>
              <a:spcAft>
                <a:spcPts val="1200"/>
              </a:spcAft>
              <a:buNone/>
            </a:pPr>
            <a:r>
              <a:t/>
            </a:r>
            <a:endParaRPr sz="1300"/>
          </a:p>
        </p:txBody>
      </p:sp>
      <p:sp>
        <p:nvSpPr>
          <p:cNvPr id="154" name="Google Shape;154;p32"/>
          <p:cNvSpPr txBox="1"/>
          <p:nvPr/>
        </p:nvSpPr>
        <p:spPr>
          <a:xfrm>
            <a:off x="4471300" y="1552225"/>
            <a:ext cx="41595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Data Analysis and Feedback Mechanism:</a:t>
            </a:r>
            <a:endParaRPr b="1" sz="1300"/>
          </a:p>
          <a:p>
            <a:pPr indent="-311150" lvl="0" marL="457200" rtl="0" algn="l">
              <a:lnSpc>
                <a:spcPct val="115000"/>
              </a:lnSpc>
              <a:spcBef>
                <a:spcPts val="1200"/>
              </a:spcBef>
              <a:spcAft>
                <a:spcPts val="0"/>
              </a:spcAft>
              <a:buSzPts val="1300"/>
              <a:buChar char="●"/>
            </a:pPr>
            <a:r>
              <a:rPr lang="en" sz="1300"/>
              <a:t>Implement analysis tools within the software to assess the movement patterns and provide real-time feedback to both patients and therapists.</a:t>
            </a:r>
            <a:endParaRPr sz="1300"/>
          </a:p>
        </p:txBody>
      </p:sp>
      <p:sp>
        <p:nvSpPr>
          <p:cNvPr id="155" name="Google Shape;155;p32"/>
          <p:cNvSpPr txBox="1"/>
          <p:nvPr/>
        </p:nvSpPr>
        <p:spPr>
          <a:xfrm>
            <a:off x="182475" y="3423775"/>
            <a:ext cx="34518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Integration with Rehabilitation Programs:</a:t>
            </a:r>
            <a:endParaRPr b="1" sz="1300"/>
          </a:p>
          <a:p>
            <a:pPr indent="-311150" lvl="0" marL="457200" rtl="0" algn="l">
              <a:lnSpc>
                <a:spcPct val="115000"/>
              </a:lnSpc>
              <a:spcBef>
                <a:spcPts val="1200"/>
              </a:spcBef>
              <a:spcAft>
                <a:spcPts val="0"/>
              </a:spcAft>
              <a:buSzPts val="1300"/>
              <a:buChar char="●"/>
            </a:pPr>
            <a:r>
              <a:rPr lang="en" sz="1300"/>
              <a:t>Ensure that the system is adaptable and can be integrated into existing rehabilitation frameworks used by healthcare providers.</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16" name="Shape 6016"/>
        <p:cNvGrpSpPr/>
        <p:nvPr/>
      </p:nvGrpSpPr>
      <p:grpSpPr>
        <a:xfrm>
          <a:off x="0" y="0"/>
          <a:ext cx="0" cy="0"/>
          <a:chOff x="0" y="0"/>
          <a:chExt cx="0" cy="0"/>
        </a:xfrm>
      </p:grpSpPr>
      <p:sp>
        <p:nvSpPr>
          <p:cNvPr id="6017" name="Google Shape;6017;p6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018" name="Google Shape;6018;p6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019" name="Google Shape;6019;p68"/>
          <p:cNvGrpSpPr/>
          <p:nvPr/>
        </p:nvGrpSpPr>
        <p:grpSpPr>
          <a:xfrm>
            <a:off x="829359" y="2307635"/>
            <a:ext cx="339235" cy="298186"/>
            <a:chOff x="898875" y="244725"/>
            <a:chExt cx="481800" cy="423500"/>
          </a:xfrm>
        </p:grpSpPr>
        <p:sp>
          <p:nvSpPr>
            <p:cNvPr id="6020" name="Google Shape;6020;p6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6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6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6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6" name="Google Shape;6026;p68"/>
          <p:cNvGrpSpPr/>
          <p:nvPr/>
        </p:nvGrpSpPr>
        <p:grpSpPr>
          <a:xfrm>
            <a:off x="1267741" y="2287103"/>
            <a:ext cx="298169" cy="339253"/>
            <a:chOff x="1529350" y="258825"/>
            <a:chExt cx="423475" cy="481825"/>
          </a:xfrm>
        </p:grpSpPr>
        <p:sp>
          <p:nvSpPr>
            <p:cNvPr id="6027" name="Google Shape;6027;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9" name="Google Shape;6029;p68"/>
          <p:cNvGrpSpPr/>
          <p:nvPr/>
        </p:nvGrpSpPr>
        <p:grpSpPr>
          <a:xfrm>
            <a:off x="1660716" y="2367273"/>
            <a:ext cx="340890" cy="178912"/>
            <a:chOff x="2084325" y="363300"/>
            <a:chExt cx="484150" cy="254100"/>
          </a:xfrm>
        </p:grpSpPr>
        <p:sp>
          <p:nvSpPr>
            <p:cNvPr id="6030" name="Google Shape;6030;p6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6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68"/>
          <p:cNvGrpSpPr/>
          <p:nvPr/>
        </p:nvGrpSpPr>
        <p:grpSpPr>
          <a:xfrm>
            <a:off x="2110011" y="2287102"/>
            <a:ext cx="298169" cy="339253"/>
            <a:chOff x="2707500" y="249400"/>
            <a:chExt cx="423475" cy="481825"/>
          </a:xfrm>
        </p:grpSpPr>
        <p:sp>
          <p:nvSpPr>
            <p:cNvPr id="6033" name="Google Shape;6033;p6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68"/>
          <p:cNvGrpSpPr/>
          <p:nvPr/>
        </p:nvGrpSpPr>
        <p:grpSpPr>
          <a:xfrm>
            <a:off x="2523626" y="2287428"/>
            <a:ext cx="305386" cy="338602"/>
            <a:chOff x="3300325" y="249875"/>
            <a:chExt cx="433725" cy="480900"/>
          </a:xfrm>
        </p:grpSpPr>
        <p:sp>
          <p:nvSpPr>
            <p:cNvPr id="6036" name="Google Shape;6036;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68"/>
          <p:cNvGrpSpPr/>
          <p:nvPr/>
        </p:nvGrpSpPr>
        <p:grpSpPr>
          <a:xfrm>
            <a:off x="2912712" y="2287349"/>
            <a:ext cx="352349" cy="338760"/>
            <a:chOff x="3854700" y="249750"/>
            <a:chExt cx="500425" cy="481125"/>
          </a:xfrm>
        </p:grpSpPr>
        <p:sp>
          <p:nvSpPr>
            <p:cNvPr id="6043" name="Google Shape;6043;p6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6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68"/>
          <p:cNvGrpSpPr/>
          <p:nvPr/>
        </p:nvGrpSpPr>
        <p:grpSpPr>
          <a:xfrm>
            <a:off x="3330701" y="2287349"/>
            <a:ext cx="352349" cy="338760"/>
            <a:chOff x="4447550" y="249750"/>
            <a:chExt cx="500425" cy="481125"/>
          </a:xfrm>
        </p:grpSpPr>
        <p:sp>
          <p:nvSpPr>
            <p:cNvPr id="6052" name="Google Shape;6052;p6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6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68"/>
          <p:cNvGrpSpPr/>
          <p:nvPr/>
        </p:nvGrpSpPr>
        <p:grpSpPr>
          <a:xfrm>
            <a:off x="3759902" y="2287102"/>
            <a:ext cx="339253" cy="339253"/>
            <a:chOff x="5049725" y="249400"/>
            <a:chExt cx="481825" cy="481825"/>
          </a:xfrm>
        </p:grpSpPr>
        <p:sp>
          <p:nvSpPr>
            <p:cNvPr id="6055" name="Google Shape;6055;p6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6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68"/>
          <p:cNvGrpSpPr/>
          <p:nvPr/>
        </p:nvGrpSpPr>
        <p:grpSpPr>
          <a:xfrm>
            <a:off x="4173843" y="2287102"/>
            <a:ext cx="339253" cy="339253"/>
            <a:chOff x="5660400" y="238125"/>
            <a:chExt cx="481825" cy="481825"/>
          </a:xfrm>
        </p:grpSpPr>
        <p:sp>
          <p:nvSpPr>
            <p:cNvPr id="6058" name="Google Shape;6058;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68"/>
          <p:cNvGrpSpPr/>
          <p:nvPr/>
        </p:nvGrpSpPr>
        <p:grpSpPr>
          <a:xfrm>
            <a:off x="4590529" y="2287102"/>
            <a:ext cx="339253" cy="339253"/>
            <a:chOff x="6235400" y="249400"/>
            <a:chExt cx="481825" cy="481825"/>
          </a:xfrm>
        </p:grpSpPr>
        <p:sp>
          <p:nvSpPr>
            <p:cNvPr id="6061" name="Google Shape;6061;p6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6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6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68"/>
          <p:cNvGrpSpPr/>
          <p:nvPr/>
        </p:nvGrpSpPr>
        <p:grpSpPr>
          <a:xfrm>
            <a:off x="828875" y="2731810"/>
            <a:ext cx="340204" cy="298116"/>
            <a:chOff x="899850" y="871450"/>
            <a:chExt cx="483175" cy="423400"/>
          </a:xfrm>
        </p:grpSpPr>
        <p:sp>
          <p:nvSpPr>
            <p:cNvPr id="6067" name="Google Shape;6067;p6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6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1" name="Google Shape;6071;p6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2" name="Google Shape;6072;p68"/>
          <p:cNvGrpSpPr/>
          <p:nvPr/>
        </p:nvGrpSpPr>
        <p:grpSpPr>
          <a:xfrm>
            <a:off x="1660875" y="2711232"/>
            <a:ext cx="340573" cy="339271"/>
            <a:chOff x="2085450" y="842250"/>
            <a:chExt cx="483700" cy="481850"/>
          </a:xfrm>
        </p:grpSpPr>
        <p:sp>
          <p:nvSpPr>
            <p:cNvPr id="6073" name="Google Shape;6073;p6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6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68"/>
          <p:cNvGrpSpPr/>
          <p:nvPr/>
        </p:nvGrpSpPr>
        <p:grpSpPr>
          <a:xfrm>
            <a:off x="2089443" y="2711241"/>
            <a:ext cx="339306" cy="339253"/>
            <a:chOff x="2685825" y="840375"/>
            <a:chExt cx="481900" cy="481825"/>
          </a:xfrm>
        </p:grpSpPr>
        <p:sp>
          <p:nvSpPr>
            <p:cNvPr id="6077" name="Google Shape;6077;p6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6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68"/>
          <p:cNvGrpSpPr/>
          <p:nvPr/>
        </p:nvGrpSpPr>
        <p:grpSpPr>
          <a:xfrm>
            <a:off x="2501104" y="2710924"/>
            <a:ext cx="350431" cy="339887"/>
            <a:chOff x="3270675" y="841800"/>
            <a:chExt cx="497700" cy="482725"/>
          </a:xfrm>
        </p:grpSpPr>
        <p:sp>
          <p:nvSpPr>
            <p:cNvPr id="6080" name="Google Shape;6080;p6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3" name="Google Shape;6083;p6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4" name="Google Shape;6084;p68"/>
          <p:cNvGrpSpPr/>
          <p:nvPr/>
        </p:nvGrpSpPr>
        <p:grpSpPr>
          <a:xfrm>
            <a:off x="3337249" y="2731783"/>
            <a:ext cx="339253" cy="298169"/>
            <a:chOff x="4467200" y="877100"/>
            <a:chExt cx="481825" cy="423475"/>
          </a:xfrm>
        </p:grpSpPr>
        <p:sp>
          <p:nvSpPr>
            <p:cNvPr id="6085" name="Google Shape;6085;p6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68"/>
          <p:cNvGrpSpPr/>
          <p:nvPr/>
        </p:nvGrpSpPr>
        <p:grpSpPr>
          <a:xfrm>
            <a:off x="3752140" y="2711232"/>
            <a:ext cx="354778" cy="339271"/>
            <a:chOff x="5045500" y="842250"/>
            <a:chExt cx="503875" cy="481850"/>
          </a:xfrm>
        </p:grpSpPr>
        <p:sp>
          <p:nvSpPr>
            <p:cNvPr id="6090" name="Google Shape;6090;p6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68"/>
          <p:cNvGrpSpPr/>
          <p:nvPr/>
        </p:nvGrpSpPr>
        <p:grpSpPr>
          <a:xfrm>
            <a:off x="4174987" y="2737451"/>
            <a:ext cx="336965" cy="286833"/>
            <a:chOff x="5645200" y="879425"/>
            <a:chExt cx="478575" cy="407375"/>
          </a:xfrm>
        </p:grpSpPr>
        <p:sp>
          <p:nvSpPr>
            <p:cNvPr id="6093" name="Google Shape;6093;p6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68"/>
          <p:cNvGrpSpPr/>
          <p:nvPr/>
        </p:nvGrpSpPr>
        <p:grpSpPr>
          <a:xfrm>
            <a:off x="4611062" y="2711241"/>
            <a:ext cx="298186" cy="339253"/>
            <a:chOff x="6264525" y="842250"/>
            <a:chExt cx="423500" cy="481825"/>
          </a:xfrm>
        </p:grpSpPr>
        <p:sp>
          <p:nvSpPr>
            <p:cNvPr id="6100" name="Google Shape;6100;p6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6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6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68"/>
          <p:cNvGrpSpPr/>
          <p:nvPr/>
        </p:nvGrpSpPr>
        <p:grpSpPr>
          <a:xfrm>
            <a:off x="829350" y="3125895"/>
            <a:ext cx="339253" cy="339253"/>
            <a:chOff x="900750" y="1436075"/>
            <a:chExt cx="481825" cy="481825"/>
          </a:xfrm>
        </p:grpSpPr>
        <p:sp>
          <p:nvSpPr>
            <p:cNvPr id="6108" name="Google Shape;6108;p6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6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6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68"/>
          <p:cNvGrpSpPr/>
          <p:nvPr/>
        </p:nvGrpSpPr>
        <p:grpSpPr>
          <a:xfrm>
            <a:off x="1247198" y="3186183"/>
            <a:ext cx="339253" cy="218676"/>
            <a:chOff x="1492675" y="1520750"/>
            <a:chExt cx="481825" cy="310575"/>
          </a:xfrm>
        </p:grpSpPr>
        <p:sp>
          <p:nvSpPr>
            <p:cNvPr id="6113" name="Google Shape;6113;p6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6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68"/>
          <p:cNvGrpSpPr/>
          <p:nvPr/>
        </p:nvGrpSpPr>
        <p:grpSpPr>
          <a:xfrm>
            <a:off x="1654995" y="3125877"/>
            <a:ext cx="352332" cy="339288"/>
            <a:chOff x="2071000" y="1435025"/>
            <a:chExt cx="500400" cy="481875"/>
          </a:xfrm>
        </p:grpSpPr>
        <p:sp>
          <p:nvSpPr>
            <p:cNvPr id="6116" name="Google Shape;6116;p6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68"/>
          <p:cNvGrpSpPr/>
          <p:nvPr/>
        </p:nvGrpSpPr>
        <p:grpSpPr>
          <a:xfrm>
            <a:off x="2083159" y="3146709"/>
            <a:ext cx="351874" cy="297623"/>
            <a:chOff x="2678350" y="1464650"/>
            <a:chExt cx="499750" cy="422700"/>
          </a:xfrm>
        </p:grpSpPr>
        <p:sp>
          <p:nvSpPr>
            <p:cNvPr id="6120" name="Google Shape;6120;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68"/>
          <p:cNvGrpSpPr/>
          <p:nvPr/>
        </p:nvGrpSpPr>
        <p:grpSpPr>
          <a:xfrm>
            <a:off x="2506692" y="3125895"/>
            <a:ext cx="339253" cy="339253"/>
            <a:chOff x="3271200" y="1435075"/>
            <a:chExt cx="481825" cy="481825"/>
          </a:xfrm>
        </p:grpSpPr>
        <p:sp>
          <p:nvSpPr>
            <p:cNvPr id="6124" name="Google Shape;6124;p6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68"/>
          <p:cNvGrpSpPr/>
          <p:nvPr/>
        </p:nvGrpSpPr>
        <p:grpSpPr>
          <a:xfrm>
            <a:off x="2917165" y="3125877"/>
            <a:ext cx="343442" cy="339288"/>
            <a:chOff x="3858100" y="1435075"/>
            <a:chExt cx="487775" cy="481875"/>
          </a:xfrm>
        </p:grpSpPr>
        <p:sp>
          <p:nvSpPr>
            <p:cNvPr id="6127" name="Google Shape;6127;p6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2" name="Google Shape;6132;p68"/>
          <p:cNvGrpSpPr/>
          <p:nvPr/>
        </p:nvGrpSpPr>
        <p:grpSpPr>
          <a:xfrm>
            <a:off x="3337249" y="3125895"/>
            <a:ext cx="339253" cy="339253"/>
            <a:chOff x="4456875" y="1435075"/>
            <a:chExt cx="481825" cy="481825"/>
          </a:xfrm>
        </p:grpSpPr>
        <p:sp>
          <p:nvSpPr>
            <p:cNvPr id="6133" name="Google Shape;6133;p6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6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6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6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6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6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68"/>
          <p:cNvGrpSpPr/>
          <p:nvPr/>
        </p:nvGrpSpPr>
        <p:grpSpPr>
          <a:xfrm>
            <a:off x="3758239" y="3125886"/>
            <a:ext cx="342580" cy="339271"/>
            <a:chOff x="5049725" y="1435050"/>
            <a:chExt cx="486550" cy="481850"/>
          </a:xfrm>
        </p:grpSpPr>
        <p:sp>
          <p:nvSpPr>
            <p:cNvPr id="6153" name="Google Shape;6153;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68"/>
          <p:cNvGrpSpPr/>
          <p:nvPr/>
        </p:nvGrpSpPr>
        <p:grpSpPr>
          <a:xfrm>
            <a:off x="4173790" y="3125895"/>
            <a:ext cx="339359" cy="339253"/>
            <a:chOff x="5642475" y="1435075"/>
            <a:chExt cx="481975" cy="481825"/>
          </a:xfrm>
        </p:grpSpPr>
        <p:sp>
          <p:nvSpPr>
            <p:cNvPr id="6158" name="Google Shape;6158;p6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8"/>
          <p:cNvGrpSpPr/>
          <p:nvPr/>
        </p:nvGrpSpPr>
        <p:grpSpPr>
          <a:xfrm>
            <a:off x="4588276" y="3125886"/>
            <a:ext cx="343759" cy="339271"/>
            <a:chOff x="6232000" y="1435050"/>
            <a:chExt cx="488225" cy="481850"/>
          </a:xfrm>
        </p:grpSpPr>
        <p:sp>
          <p:nvSpPr>
            <p:cNvPr id="6162" name="Google Shape;6162;p6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8"/>
          <p:cNvGrpSpPr/>
          <p:nvPr/>
        </p:nvGrpSpPr>
        <p:grpSpPr>
          <a:xfrm>
            <a:off x="849012" y="3539545"/>
            <a:ext cx="299929" cy="337792"/>
            <a:chOff x="924450" y="2028975"/>
            <a:chExt cx="425975" cy="479750"/>
          </a:xfrm>
        </p:grpSpPr>
        <p:sp>
          <p:nvSpPr>
            <p:cNvPr id="6168" name="Google Shape;6168;p6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6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68"/>
          <p:cNvGrpSpPr/>
          <p:nvPr/>
        </p:nvGrpSpPr>
        <p:grpSpPr>
          <a:xfrm>
            <a:off x="1661509" y="3559347"/>
            <a:ext cx="339306" cy="298186"/>
            <a:chOff x="2085450" y="2057100"/>
            <a:chExt cx="481900" cy="423500"/>
          </a:xfrm>
        </p:grpSpPr>
        <p:sp>
          <p:nvSpPr>
            <p:cNvPr id="6172" name="Google Shape;6172;p6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68"/>
          <p:cNvGrpSpPr/>
          <p:nvPr/>
        </p:nvGrpSpPr>
        <p:grpSpPr>
          <a:xfrm>
            <a:off x="2089442" y="3582592"/>
            <a:ext cx="339306" cy="251698"/>
            <a:chOff x="2678275" y="2090100"/>
            <a:chExt cx="481900" cy="357475"/>
          </a:xfrm>
        </p:grpSpPr>
        <p:sp>
          <p:nvSpPr>
            <p:cNvPr id="6176" name="Google Shape;6176;p6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6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6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1" name="Google Shape;6181;p68"/>
          <p:cNvGrpSpPr/>
          <p:nvPr/>
        </p:nvGrpSpPr>
        <p:grpSpPr>
          <a:xfrm>
            <a:off x="2566646" y="3594790"/>
            <a:ext cx="219345" cy="227301"/>
            <a:chOff x="3357325" y="2093500"/>
            <a:chExt cx="311525" cy="322825"/>
          </a:xfrm>
        </p:grpSpPr>
        <p:sp>
          <p:nvSpPr>
            <p:cNvPr id="6182" name="Google Shape;6182;p6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6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6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5" name="Google Shape;6185;p6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6" name="Google Shape;6186;p68"/>
          <p:cNvGrpSpPr/>
          <p:nvPr/>
        </p:nvGrpSpPr>
        <p:grpSpPr>
          <a:xfrm>
            <a:off x="3360836" y="3538814"/>
            <a:ext cx="292078" cy="339253"/>
            <a:chOff x="4492800" y="2027925"/>
            <a:chExt cx="414825" cy="481825"/>
          </a:xfrm>
        </p:grpSpPr>
        <p:sp>
          <p:nvSpPr>
            <p:cNvPr id="6187" name="Google Shape;6187;p6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6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68"/>
          <p:cNvGrpSpPr/>
          <p:nvPr/>
        </p:nvGrpSpPr>
        <p:grpSpPr>
          <a:xfrm>
            <a:off x="3759928" y="3538805"/>
            <a:ext cx="339200" cy="339271"/>
            <a:chOff x="5049725" y="2027900"/>
            <a:chExt cx="481750" cy="481850"/>
          </a:xfrm>
        </p:grpSpPr>
        <p:sp>
          <p:nvSpPr>
            <p:cNvPr id="6190" name="Google Shape;6190;p6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6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6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68"/>
          <p:cNvGrpSpPr/>
          <p:nvPr/>
        </p:nvGrpSpPr>
        <p:grpSpPr>
          <a:xfrm>
            <a:off x="4233524" y="3538893"/>
            <a:ext cx="219890" cy="339095"/>
            <a:chOff x="5726350" y="2028150"/>
            <a:chExt cx="312300" cy="481600"/>
          </a:xfrm>
        </p:grpSpPr>
        <p:sp>
          <p:nvSpPr>
            <p:cNvPr id="6199" name="Google Shape;6199;p6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6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2" name="Google Shape;6202;p68"/>
          <p:cNvGrpSpPr/>
          <p:nvPr/>
        </p:nvGrpSpPr>
        <p:grpSpPr>
          <a:xfrm>
            <a:off x="4593715" y="3542000"/>
            <a:ext cx="332881" cy="332881"/>
            <a:chOff x="6239925" y="2032450"/>
            <a:chExt cx="472775" cy="472775"/>
          </a:xfrm>
        </p:grpSpPr>
        <p:sp>
          <p:nvSpPr>
            <p:cNvPr id="6203" name="Google Shape;6203;p6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68"/>
          <p:cNvGrpSpPr/>
          <p:nvPr/>
        </p:nvGrpSpPr>
        <p:grpSpPr>
          <a:xfrm>
            <a:off x="5042807" y="2364092"/>
            <a:ext cx="334641" cy="185425"/>
            <a:chOff x="903075" y="2730000"/>
            <a:chExt cx="475275" cy="263350"/>
          </a:xfrm>
        </p:grpSpPr>
        <p:sp>
          <p:nvSpPr>
            <p:cNvPr id="6206" name="Google Shape;6206;p6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6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6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68"/>
          <p:cNvGrpSpPr/>
          <p:nvPr/>
        </p:nvGrpSpPr>
        <p:grpSpPr>
          <a:xfrm>
            <a:off x="1247198" y="3538814"/>
            <a:ext cx="339253" cy="339253"/>
            <a:chOff x="1492675" y="2027925"/>
            <a:chExt cx="481825" cy="481825"/>
          </a:xfrm>
        </p:grpSpPr>
        <p:sp>
          <p:nvSpPr>
            <p:cNvPr id="6210" name="Google Shape;6210;p6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6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6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5" name="Google Shape;6215;p68"/>
          <p:cNvGrpSpPr/>
          <p:nvPr/>
        </p:nvGrpSpPr>
        <p:grpSpPr>
          <a:xfrm>
            <a:off x="5473575" y="2287178"/>
            <a:ext cx="339253" cy="339253"/>
            <a:chOff x="1492675" y="2620775"/>
            <a:chExt cx="481825" cy="481825"/>
          </a:xfrm>
        </p:grpSpPr>
        <p:sp>
          <p:nvSpPr>
            <p:cNvPr id="6216" name="Google Shape;6216;p6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8" name="Google Shape;6218;p6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9" name="Google Shape;6219;p68"/>
          <p:cNvGrpSpPr/>
          <p:nvPr/>
        </p:nvGrpSpPr>
        <p:grpSpPr>
          <a:xfrm>
            <a:off x="6297328" y="2303161"/>
            <a:ext cx="333585" cy="307287"/>
            <a:chOff x="2682350" y="2643425"/>
            <a:chExt cx="473775" cy="436425"/>
          </a:xfrm>
        </p:grpSpPr>
        <p:sp>
          <p:nvSpPr>
            <p:cNvPr id="6220" name="Google Shape;6220;p6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6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6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6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6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6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68"/>
          <p:cNvGrpSpPr/>
          <p:nvPr/>
        </p:nvGrpSpPr>
        <p:grpSpPr>
          <a:xfrm>
            <a:off x="6762818" y="2287178"/>
            <a:ext cx="238531" cy="339253"/>
            <a:chOff x="3342725" y="2620775"/>
            <a:chExt cx="338775" cy="481825"/>
          </a:xfrm>
        </p:grpSpPr>
        <p:sp>
          <p:nvSpPr>
            <p:cNvPr id="6228" name="Google Shape;6228;p6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6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68"/>
          <p:cNvGrpSpPr/>
          <p:nvPr/>
        </p:nvGrpSpPr>
        <p:grpSpPr>
          <a:xfrm>
            <a:off x="7156568" y="2287178"/>
            <a:ext cx="278296" cy="339253"/>
            <a:chOff x="3907325" y="2620775"/>
            <a:chExt cx="395250" cy="481825"/>
          </a:xfrm>
        </p:grpSpPr>
        <p:sp>
          <p:nvSpPr>
            <p:cNvPr id="6232" name="Google Shape;6232;p6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8"/>
          <p:cNvGrpSpPr/>
          <p:nvPr/>
        </p:nvGrpSpPr>
        <p:grpSpPr>
          <a:xfrm>
            <a:off x="7549755" y="2297783"/>
            <a:ext cx="339253" cy="318042"/>
            <a:chOff x="4456875" y="2635825"/>
            <a:chExt cx="481825" cy="451700"/>
          </a:xfrm>
        </p:grpSpPr>
        <p:sp>
          <p:nvSpPr>
            <p:cNvPr id="6237" name="Google Shape;6237;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8"/>
          <p:cNvGrpSpPr/>
          <p:nvPr/>
        </p:nvGrpSpPr>
        <p:grpSpPr>
          <a:xfrm>
            <a:off x="7974679" y="2297783"/>
            <a:ext cx="339253" cy="318042"/>
            <a:chOff x="5049725" y="2635825"/>
            <a:chExt cx="481825" cy="451700"/>
          </a:xfrm>
        </p:grpSpPr>
        <p:sp>
          <p:nvSpPr>
            <p:cNvPr id="6244" name="Google Shape;6244;p6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68"/>
          <p:cNvGrpSpPr/>
          <p:nvPr/>
        </p:nvGrpSpPr>
        <p:grpSpPr>
          <a:xfrm>
            <a:off x="2375386" y="3952243"/>
            <a:ext cx="338566" cy="338373"/>
            <a:chOff x="5643000" y="2621375"/>
            <a:chExt cx="480850" cy="480575"/>
          </a:xfrm>
        </p:grpSpPr>
        <p:sp>
          <p:nvSpPr>
            <p:cNvPr id="6248" name="Google Shape;6248;p6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6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6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6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68"/>
          <p:cNvGrpSpPr/>
          <p:nvPr/>
        </p:nvGrpSpPr>
        <p:grpSpPr>
          <a:xfrm>
            <a:off x="4192782" y="3951803"/>
            <a:ext cx="339359" cy="339253"/>
            <a:chOff x="6235250" y="2620775"/>
            <a:chExt cx="481975" cy="481825"/>
          </a:xfrm>
        </p:grpSpPr>
        <p:sp>
          <p:nvSpPr>
            <p:cNvPr id="6256" name="Google Shape;6256;p6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6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6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6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1" name="Google Shape;6261;p6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2" name="Google Shape;6262;p68"/>
          <p:cNvGrpSpPr/>
          <p:nvPr/>
        </p:nvGrpSpPr>
        <p:grpSpPr>
          <a:xfrm>
            <a:off x="5472652" y="2711317"/>
            <a:ext cx="341101" cy="339253"/>
            <a:chOff x="1535000" y="3223325"/>
            <a:chExt cx="484450" cy="481825"/>
          </a:xfrm>
        </p:grpSpPr>
        <p:sp>
          <p:nvSpPr>
            <p:cNvPr id="6263" name="Google Shape;6263;p6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6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68"/>
          <p:cNvGrpSpPr/>
          <p:nvPr/>
        </p:nvGrpSpPr>
        <p:grpSpPr>
          <a:xfrm>
            <a:off x="5880219" y="2746618"/>
            <a:ext cx="339253" cy="268649"/>
            <a:chOff x="2085525" y="3263750"/>
            <a:chExt cx="481825" cy="381550"/>
          </a:xfrm>
        </p:grpSpPr>
        <p:sp>
          <p:nvSpPr>
            <p:cNvPr id="6267" name="Google Shape;6267;p6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6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9" name="Google Shape;6269;p6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0" name="Google Shape;6270;p68"/>
          <p:cNvGrpSpPr/>
          <p:nvPr/>
        </p:nvGrpSpPr>
        <p:grpSpPr>
          <a:xfrm>
            <a:off x="6711982" y="2711308"/>
            <a:ext cx="340204" cy="339271"/>
            <a:chOff x="3270450" y="3213625"/>
            <a:chExt cx="483175" cy="481850"/>
          </a:xfrm>
        </p:grpSpPr>
        <p:sp>
          <p:nvSpPr>
            <p:cNvPr id="6271" name="Google Shape;6271;p6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68"/>
          <p:cNvGrpSpPr/>
          <p:nvPr/>
        </p:nvGrpSpPr>
        <p:grpSpPr>
          <a:xfrm>
            <a:off x="7211250" y="2711317"/>
            <a:ext cx="168931" cy="339253"/>
            <a:chOff x="3984950" y="3213600"/>
            <a:chExt cx="239925" cy="481825"/>
          </a:xfrm>
        </p:grpSpPr>
        <p:sp>
          <p:nvSpPr>
            <p:cNvPr id="6274" name="Google Shape;6274;p6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6" name="Google Shape;6276;p6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6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8" name="Google Shape;6278;p68"/>
          <p:cNvGrpSpPr/>
          <p:nvPr/>
        </p:nvGrpSpPr>
        <p:grpSpPr>
          <a:xfrm>
            <a:off x="1874281" y="3981487"/>
            <a:ext cx="355218" cy="279880"/>
            <a:chOff x="5629975" y="3255775"/>
            <a:chExt cx="504500" cy="397500"/>
          </a:xfrm>
        </p:grpSpPr>
        <p:sp>
          <p:nvSpPr>
            <p:cNvPr id="6279" name="Google Shape;6279;p6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6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6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68"/>
          <p:cNvGrpSpPr/>
          <p:nvPr/>
        </p:nvGrpSpPr>
        <p:grpSpPr>
          <a:xfrm>
            <a:off x="3755839" y="3981593"/>
            <a:ext cx="340256" cy="279669"/>
            <a:chOff x="6234950" y="3255925"/>
            <a:chExt cx="483250" cy="397200"/>
          </a:xfrm>
        </p:grpSpPr>
        <p:sp>
          <p:nvSpPr>
            <p:cNvPr id="6285" name="Google Shape;6285;p6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6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6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6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68"/>
          <p:cNvGrpSpPr/>
          <p:nvPr/>
        </p:nvGrpSpPr>
        <p:grpSpPr>
          <a:xfrm>
            <a:off x="5051107" y="3125970"/>
            <a:ext cx="318042" cy="339253"/>
            <a:chOff x="914900" y="3806450"/>
            <a:chExt cx="451700" cy="481825"/>
          </a:xfrm>
        </p:grpSpPr>
        <p:sp>
          <p:nvSpPr>
            <p:cNvPr id="6292" name="Google Shape;6292;p6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6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6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68"/>
          <p:cNvGrpSpPr/>
          <p:nvPr/>
        </p:nvGrpSpPr>
        <p:grpSpPr>
          <a:xfrm>
            <a:off x="5470028" y="3125785"/>
            <a:ext cx="346347" cy="339623"/>
            <a:chOff x="1490050" y="3805975"/>
            <a:chExt cx="491900" cy="482350"/>
          </a:xfrm>
        </p:grpSpPr>
        <p:sp>
          <p:nvSpPr>
            <p:cNvPr id="6298" name="Google Shape;6298;p6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6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2" name="Google Shape;6302;p68"/>
          <p:cNvGrpSpPr/>
          <p:nvPr/>
        </p:nvGrpSpPr>
        <p:grpSpPr>
          <a:xfrm>
            <a:off x="5893896" y="3125970"/>
            <a:ext cx="311899" cy="339253"/>
            <a:chOff x="2104275" y="3806450"/>
            <a:chExt cx="442975" cy="481825"/>
          </a:xfrm>
        </p:grpSpPr>
        <p:sp>
          <p:nvSpPr>
            <p:cNvPr id="6303" name="Google Shape;6303;p6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5" name="Google Shape;6305;p68"/>
          <p:cNvGrpSpPr/>
          <p:nvPr/>
        </p:nvGrpSpPr>
        <p:grpSpPr>
          <a:xfrm>
            <a:off x="6317413" y="3125970"/>
            <a:ext cx="293416" cy="339253"/>
            <a:chOff x="2710875" y="3806450"/>
            <a:chExt cx="416725" cy="481825"/>
          </a:xfrm>
        </p:grpSpPr>
        <p:sp>
          <p:nvSpPr>
            <p:cNvPr id="6306" name="Google Shape;6306;p6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6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68"/>
          <p:cNvGrpSpPr/>
          <p:nvPr/>
        </p:nvGrpSpPr>
        <p:grpSpPr>
          <a:xfrm>
            <a:off x="6712457" y="3166412"/>
            <a:ext cx="339253" cy="258369"/>
            <a:chOff x="3271200" y="3863875"/>
            <a:chExt cx="481825" cy="366950"/>
          </a:xfrm>
        </p:grpSpPr>
        <p:sp>
          <p:nvSpPr>
            <p:cNvPr id="6309" name="Google Shape;6309;p6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1" name="Google Shape;6311;p68"/>
          <p:cNvGrpSpPr/>
          <p:nvPr/>
        </p:nvGrpSpPr>
        <p:grpSpPr>
          <a:xfrm>
            <a:off x="7147952" y="3126199"/>
            <a:ext cx="295528" cy="338795"/>
            <a:chOff x="3895050" y="3806775"/>
            <a:chExt cx="419725" cy="481175"/>
          </a:xfrm>
        </p:grpSpPr>
        <p:sp>
          <p:nvSpPr>
            <p:cNvPr id="6312" name="Google Shape;6312;p6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68"/>
          <p:cNvGrpSpPr/>
          <p:nvPr/>
        </p:nvGrpSpPr>
        <p:grpSpPr>
          <a:xfrm>
            <a:off x="7551234" y="3125979"/>
            <a:ext cx="336296" cy="339235"/>
            <a:chOff x="4464775" y="3806475"/>
            <a:chExt cx="477625" cy="481800"/>
          </a:xfrm>
        </p:grpSpPr>
        <p:sp>
          <p:nvSpPr>
            <p:cNvPr id="6315" name="Google Shape;6315;p6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6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68"/>
          <p:cNvGrpSpPr/>
          <p:nvPr/>
        </p:nvGrpSpPr>
        <p:grpSpPr>
          <a:xfrm>
            <a:off x="7974679" y="3125970"/>
            <a:ext cx="339253" cy="339253"/>
            <a:chOff x="5049725" y="3806450"/>
            <a:chExt cx="481825" cy="481825"/>
          </a:xfrm>
        </p:grpSpPr>
        <p:sp>
          <p:nvSpPr>
            <p:cNvPr id="6322" name="Google Shape;6322;p6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5" name="Google Shape;6325;p68"/>
          <p:cNvGrpSpPr/>
          <p:nvPr/>
        </p:nvGrpSpPr>
        <p:grpSpPr>
          <a:xfrm>
            <a:off x="1461983" y="3951798"/>
            <a:ext cx="339253" cy="339253"/>
            <a:chOff x="5651375" y="3806450"/>
            <a:chExt cx="481825" cy="481825"/>
          </a:xfrm>
        </p:grpSpPr>
        <p:sp>
          <p:nvSpPr>
            <p:cNvPr id="6326" name="Google Shape;6326;p6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6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68"/>
          <p:cNvGrpSpPr/>
          <p:nvPr/>
        </p:nvGrpSpPr>
        <p:grpSpPr>
          <a:xfrm>
            <a:off x="3360663" y="3953787"/>
            <a:ext cx="298503" cy="335275"/>
            <a:chOff x="6264300" y="3809300"/>
            <a:chExt cx="423950" cy="476175"/>
          </a:xfrm>
        </p:grpSpPr>
        <p:sp>
          <p:nvSpPr>
            <p:cNvPr id="6331" name="Google Shape;6331;p6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6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4" name="Google Shape;6334;p68"/>
          <p:cNvGrpSpPr/>
          <p:nvPr/>
        </p:nvGrpSpPr>
        <p:grpSpPr>
          <a:xfrm>
            <a:off x="5039841" y="3538881"/>
            <a:ext cx="340573" cy="339271"/>
            <a:chOff x="898875" y="4399275"/>
            <a:chExt cx="483700" cy="481850"/>
          </a:xfrm>
        </p:grpSpPr>
        <p:sp>
          <p:nvSpPr>
            <p:cNvPr id="6335" name="Google Shape;6335;p6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6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6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6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6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6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3" name="Google Shape;6343;p68"/>
          <p:cNvGrpSpPr/>
          <p:nvPr/>
        </p:nvGrpSpPr>
        <p:grpSpPr>
          <a:xfrm>
            <a:off x="5473575" y="3554133"/>
            <a:ext cx="339253" cy="308765"/>
            <a:chOff x="1492675" y="4420975"/>
            <a:chExt cx="481825" cy="438525"/>
          </a:xfrm>
        </p:grpSpPr>
        <p:sp>
          <p:nvSpPr>
            <p:cNvPr id="6344" name="Google Shape;6344;p6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6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6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68"/>
          <p:cNvGrpSpPr/>
          <p:nvPr/>
        </p:nvGrpSpPr>
        <p:grpSpPr>
          <a:xfrm>
            <a:off x="5878556" y="3539558"/>
            <a:ext cx="342580" cy="337915"/>
            <a:chOff x="2084100" y="4400250"/>
            <a:chExt cx="486550" cy="479925"/>
          </a:xfrm>
        </p:grpSpPr>
        <p:sp>
          <p:nvSpPr>
            <p:cNvPr id="6350" name="Google Shape;6350;p6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6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6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6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68"/>
          <p:cNvGrpSpPr/>
          <p:nvPr/>
        </p:nvGrpSpPr>
        <p:grpSpPr>
          <a:xfrm>
            <a:off x="6315036" y="3538907"/>
            <a:ext cx="298169" cy="339218"/>
            <a:chOff x="2707950" y="4399325"/>
            <a:chExt cx="423475" cy="481775"/>
          </a:xfrm>
        </p:grpSpPr>
        <p:sp>
          <p:nvSpPr>
            <p:cNvPr id="6357" name="Google Shape;6357;p6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6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6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6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6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6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6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68"/>
          <p:cNvGrpSpPr/>
          <p:nvPr/>
        </p:nvGrpSpPr>
        <p:grpSpPr>
          <a:xfrm>
            <a:off x="6744555" y="3538881"/>
            <a:ext cx="275057" cy="339271"/>
            <a:chOff x="3330525" y="4399275"/>
            <a:chExt cx="390650" cy="481850"/>
          </a:xfrm>
        </p:grpSpPr>
        <p:sp>
          <p:nvSpPr>
            <p:cNvPr id="6370" name="Google Shape;6370;p6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6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68"/>
          <p:cNvGrpSpPr/>
          <p:nvPr/>
        </p:nvGrpSpPr>
        <p:grpSpPr>
          <a:xfrm>
            <a:off x="7169084" y="3538890"/>
            <a:ext cx="253265" cy="339253"/>
            <a:chOff x="3938800" y="4399275"/>
            <a:chExt cx="359700" cy="481825"/>
          </a:xfrm>
        </p:grpSpPr>
        <p:sp>
          <p:nvSpPr>
            <p:cNvPr id="6378" name="Google Shape;6378;p6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6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6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6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6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3" name="Google Shape;6383;p68"/>
          <p:cNvGrpSpPr/>
          <p:nvPr/>
        </p:nvGrpSpPr>
        <p:grpSpPr>
          <a:xfrm>
            <a:off x="7639862" y="3538890"/>
            <a:ext cx="159039" cy="339253"/>
            <a:chOff x="4584850" y="4399275"/>
            <a:chExt cx="225875" cy="481825"/>
          </a:xfrm>
        </p:grpSpPr>
        <p:sp>
          <p:nvSpPr>
            <p:cNvPr id="6384" name="Google Shape;6384;p6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6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86" name="Google Shape;6386;p6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87" name="Google Shape;6387;p68"/>
          <p:cNvGrpSpPr/>
          <p:nvPr/>
        </p:nvGrpSpPr>
        <p:grpSpPr>
          <a:xfrm>
            <a:off x="1049680" y="3951795"/>
            <a:ext cx="339253" cy="339253"/>
            <a:chOff x="5642550" y="4399275"/>
            <a:chExt cx="481825" cy="481825"/>
          </a:xfrm>
        </p:grpSpPr>
        <p:sp>
          <p:nvSpPr>
            <p:cNvPr id="6388" name="Google Shape;6388;p6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6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0" name="Google Shape;6390;p68"/>
          <p:cNvGrpSpPr/>
          <p:nvPr/>
        </p:nvGrpSpPr>
        <p:grpSpPr>
          <a:xfrm>
            <a:off x="2859815" y="3963703"/>
            <a:ext cx="363316" cy="315437"/>
            <a:chOff x="6218300" y="4416175"/>
            <a:chExt cx="516000" cy="448000"/>
          </a:xfrm>
        </p:grpSpPr>
        <p:sp>
          <p:nvSpPr>
            <p:cNvPr id="6391" name="Google Shape;6391;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68"/>
          <p:cNvGrpSpPr/>
          <p:nvPr/>
        </p:nvGrpSpPr>
        <p:grpSpPr>
          <a:xfrm>
            <a:off x="5918879" y="3951792"/>
            <a:ext cx="339253" cy="339253"/>
            <a:chOff x="899850" y="4992125"/>
            <a:chExt cx="481825" cy="481825"/>
          </a:xfrm>
        </p:grpSpPr>
        <p:sp>
          <p:nvSpPr>
            <p:cNvPr id="6395" name="Google Shape;6395;p6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6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6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68"/>
          <p:cNvGrpSpPr/>
          <p:nvPr/>
        </p:nvGrpSpPr>
        <p:grpSpPr>
          <a:xfrm>
            <a:off x="5461708" y="3951792"/>
            <a:ext cx="339253" cy="339253"/>
            <a:chOff x="1492675" y="4992125"/>
            <a:chExt cx="481825" cy="481825"/>
          </a:xfrm>
        </p:grpSpPr>
        <p:sp>
          <p:nvSpPr>
            <p:cNvPr id="6399" name="Google Shape;6399;p6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6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1" name="Google Shape;6401;p68"/>
          <p:cNvGrpSpPr/>
          <p:nvPr/>
        </p:nvGrpSpPr>
        <p:grpSpPr>
          <a:xfrm>
            <a:off x="5004462" y="3951792"/>
            <a:ext cx="339253" cy="339253"/>
            <a:chOff x="2085525" y="4992125"/>
            <a:chExt cx="481825" cy="481825"/>
          </a:xfrm>
        </p:grpSpPr>
        <p:sp>
          <p:nvSpPr>
            <p:cNvPr id="6402" name="Google Shape;6402;p6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6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4" name="Google Shape;6404;p68"/>
          <p:cNvGrpSpPr/>
          <p:nvPr/>
        </p:nvGrpSpPr>
        <p:grpSpPr>
          <a:xfrm>
            <a:off x="6833221" y="3951792"/>
            <a:ext cx="339253" cy="339253"/>
            <a:chOff x="2678350" y="4992125"/>
            <a:chExt cx="481825" cy="481825"/>
          </a:xfrm>
        </p:grpSpPr>
        <p:sp>
          <p:nvSpPr>
            <p:cNvPr id="6405" name="Google Shape;6405;p6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6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6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8" name="Google Shape;6408;p68"/>
          <p:cNvGrpSpPr/>
          <p:nvPr/>
        </p:nvGrpSpPr>
        <p:grpSpPr>
          <a:xfrm>
            <a:off x="4628816" y="3951792"/>
            <a:ext cx="339253" cy="339253"/>
            <a:chOff x="3271200" y="4992125"/>
            <a:chExt cx="481825" cy="481825"/>
          </a:xfrm>
        </p:grpSpPr>
        <p:sp>
          <p:nvSpPr>
            <p:cNvPr id="6409" name="Google Shape;6409;p6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6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6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2" name="Google Shape;6412;p68"/>
          <p:cNvGrpSpPr/>
          <p:nvPr/>
        </p:nvGrpSpPr>
        <p:grpSpPr>
          <a:xfrm>
            <a:off x="7290263" y="3952822"/>
            <a:ext cx="339411" cy="337193"/>
            <a:chOff x="3863900" y="4993625"/>
            <a:chExt cx="482050" cy="478900"/>
          </a:xfrm>
        </p:grpSpPr>
        <p:sp>
          <p:nvSpPr>
            <p:cNvPr id="6413" name="Google Shape;6413;p6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6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6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6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7" name="Google Shape;6417;p68"/>
          <p:cNvGrpSpPr/>
          <p:nvPr/>
        </p:nvGrpSpPr>
        <p:grpSpPr>
          <a:xfrm>
            <a:off x="7747437" y="3952822"/>
            <a:ext cx="339411" cy="337193"/>
            <a:chOff x="4456725" y="4993625"/>
            <a:chExt cx="482050" cy="478900"/>
          </a:xfrm>
        </p:grpSpPr>
        <p:sp>
          <p:nvSpPr>
            <p:cNvPr id="6418" name="Google Shape;6418;p6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6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6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6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68"/>
          <p:cNvGrpSpPr/>
          <p:nvPr/>
        </p:nvGrpSpPr>
        <p:grpSpPr>
          <a:xfrm>
            <a:off x="6376030" y="3952813"/>
            <a:ext cx="339411" cy="337211"/>
            <a:chOff x="5049575" y="4993600"/>
            <a:chExt cx="482050" cy="478925"/>
          </a:xfrm>
        </p:grpSpPr>
        <p:sp>
          <p:nvSpPr>
            <p:cNvPr id="6423" name="Google Shape;6423;p6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6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6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6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0" name="Shape 6430"/>
        <p:cNvGrpSpPr/>
        <p:nvPr/>
      </p:nvGrpSpPr>
      <p:grpSpPr>
        <a:xfrm>
          <a:off x="0" y="0"/>
          <a:ext cx="0" cy="0"/>
          <a:chOff x="0" y="0"/>
          <a:chExt cx="0" cy="0"/>
        </a:xfrm>
      </p:grpSpPr>
      <p:sp>
        <p:nvSpPr>
          <p:cNvPr id="6431" name="Google Shape;6431;p6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32" name="Google Shape;6432;p6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33" name="Google Shape;6433;p69"/>
          <p:cNvGrpSpPr/>
          <p:nvPr/>
        </p:nvGrpSpPr>
        <p:grpSpPr>
          <a:xfrm>
            <a:off x="876361" y="1533504"/>
            <a:ext cx="322099" cy="370529"/>
            <a:chOff x="-42971725" y="3217825"/>
            <a:chExt cx="275675" cy="317125"/>
          </a:xfrm>
        </p:grpSpPr>
        <p:sp>
          <p:nvSpPr>
            <p:cNvPr id="6434" name="Google Shape;6434;p6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9"/>
          <p:cNvGrpSpPr/>
          <p:nvPr/>
        </p:nvGrpSpPr>
        <p:grpSpPr>
          <a:xfrm>
            <a:off x="848276" y="2002160"/>
            <a:ext cx="378270" cy="337551"/>
            <a:chOff x="-42996150" y="3612600"/>
            <a:chExt cx="323750" cy="288900"/>
          </a:xfrm>
        </p:grpSpPr>
        <p:sp>
          <p:nvSpPr>
            <p:cNvPr id="6438" name="Google Shape;6438;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9"/>
          <p:cNvGrpSpPr/>
          <p:nvPr/>
        </p:nvGrpSpPr>
        <p:grpSpPr>
          <a:xfrm>
            <a:off x="851036" y="2411530"/>
            <a:ext cx="372749" cy="370909"/>
            <a:chOff x="-42994575" y="3950300"/>
            <a:chExt cx="319025" cy="317450"/>
          </a:xfrm>
        </p:grpSpPr>
        <p:sp>
          <p:nvSpPr>
            <p:cNvPr id="6442" name="Google Shape;6442;p6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9"/>
          <p:cNvGrpSpPr/>
          <p:nvPr/>
        </p:nvGrpSpPr>
        <p:grpSpPr>
          <a:xfrm>
            <a:off x="3004431" y="1558362"/>
            <a:ext cx="371785" cy="370879"/>
            <a:chOff x="-41111350" y="3239100"/>
            <a:chExt cx="318200" cy="317425"/>
          </a:xfrm>
        </p:grpSpPr>
        <p:sp>
          <p:nvSpPr>
            <p:cNvPr id="6446" name="Google Shape;6446;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9"/>
          <p:cNvGrpSpPr/>
          <p:nvPr/>
        </p:nvGrpSpPr>
        <p:grpSpPr>
          <a:xfrm>
            <a:off x="3000751" y="1993894"/>
            <a:ext cx="379146" cy="370967"/>
            <a:chOff x="-41117650" y="3605525"/>
            <a:chExt cx="324500" cy="317500"/>
          </a:xfrm>
        </p:grpSpPr>
        <p:sp>
          <p:nvSpPr>
            <p:cNvPr id="6451" name="Google Shape;6451;p6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4" name="Google Shape;6454;p6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5" name="Google Shape;6455;p69"/>
          <p:cNvGrpSpPr/>
          <p:nvPr/>
        </p:nvGrpSpPr>
        <p:grpSpPr>
          <a:xfrm>
            <a:off x="1827005" y="2885417"/>
            <a:ext cx="216271" cy="371814"/>
            <a:chOff x="-39205300" y="3220175"/>
            <a:chExt cx="185100" cy="318225"/>
          </a:xfrm>
        </p:grpSpPr>
        <p:sp>
          <p:nvSpPr>
            <p:cNvPr id="6456" name="Google Shape;6456;p6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9"/>
          <p:cNvGrpSpPr/>
          <p:nvPr/>
        </p:nvGrpSpPr>
        <p:grpSpPr>
          <a:xfrm>
            <a:off x="1792533" y="3345488"/>
            <a:ext cx="300016" cy="369273"/>
            <a:chOff x="-39248625" y="3588600"/>
            <a:chExt cx="256775" cy="316050"/>
          </a:xfrm>
        </p:grpSpPr>
        <p:sp>
          <p:nvSpPr>
            <p:cNvPr id="6459" name="Google Shape;6459;p6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6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69"/>
          <p:cNvGrpSpPr/>
          <p:nvPr/>
        </p:nvGrpSpPr>
        <p:grpSpPr>
          <a:xfrm>
            <a:off x="1243246" y="1533504"/>
            <a:ext cx="429504" cy="370879"/>
            <a:chOff x="-42651700" y="3217825"/>
            <a:chExt cx="367600" cy="317425"/>
          </a:xfrm>
        </p:grpSpPr>
        <p:sp>
          <p:nvSpPr>
            <p:cNvPr id="6464" name="Google Shape;6464;p6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9"/>
          <p:cNvGrpSpPr/>
          <p:nvPr/>
        </p:nvGrpSpPr>
        <p:grpSpPr>
          <a:xfrm>
            <a:off x="1278678" y="1973154"/>
            <a:ext cx="358640" cy="363226"/>
            <a:chOff x="-42617300" y="3587775"/>
            <a:chExt cx="306950" cy="310875"/>
          </a:xfrm>
        </p:grpSpPr>
        <p:sp>
          <p:nvSpPr>
            <p:cNvPr id="6469" name="Google Shape;6469;p6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6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69"/>
          <p:cNvGrpSpPr/>
          <p:nvPr/>
        </p:nvGrpSpPr>
        <p:grpSpPr>
          <a:xfrm>
            <a:off x="3450506" y="1557895"/>
            <a:ext cx="376926" cy="370324"/>
            <a:chOff x="-40748275" y="3238700"/>
            <a:chExt cx="322600" cy="316950"/>
          </a:xfrm>
        </p:grpSpPr>
        <p:sp>
          <p:nvSpPr>
            <p:cNvPr id="6473" name="Google Shape;6473;p6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9"/>
          <p:cNvGrpSpPr/>
          <p:nvPr/>
        </p:nvGrpSpPr>
        <p:grpSpPr>
          <a:xfrm>
            <a:off x="3453062" y="2025879"/>
            <a:ext cx="371814" cy="338690"/>
            <a:chOff x="-40745125" y="3632900"/>
            <a:chExt cx="318225" cy="289875"/>
          </a:xfrm>
        </p:grpSpPr>
        <p:sp>
          <p:nvSpPr>
            <p:cNvPr id="6480" name="Google Shape;6480;p6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9"/>
          <p:cNvGrpSpPr/>
          <p:nvPr/>
        </p:nvGrpSpPr>
        <p:grpSpPr>
          <a:xfrm>
            <a:off x="3457209" y="2437089"/>
            <a:ext cx="363518" cy="370178"/>
            <a:chOff x="-40742750" y="3972175"/>
            <a:chExt cx="311125" cy="316825"/>
          </a:xfrm>
        </p:grpSpPr>
        <p:sp>
          <p:nvSpPr>
            <p:cNvPr id="6488" name="Google Shape;6488;p6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9"/>
          <p:cNvGrpSpPr/>
          <p:nvPr/>
        </p:nvGrpSpPr>
        <p:grpSpPr>
          <a:xfrm>
            <a:off x="2239871" y="2887257"/>
            <a:ext cx="266892" cy="369974"/>
            <a:chOff x="-38860325" y="3221750"/>
            <a:chExt cx="228425" cy="316650"/>
          </a:xfrm>
        </p:grpSpPr>
        <p:sp>
          <p:nvSpPr>
            <p:cNvPr id="6491" name="Google Shape;6491;p6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9"/>
          <p:cNvGrpSpPr/>
          <p:nvPr/>
        </p:nvGrpSpPr>
        <p:grpSpPr>
          <a:xfrm>
            <a:off x="2190678" y="3349314"/>
            <a:ext cx="380081" cy="367111"/>
            <a:chOff x="-38905225" y="3591875"/>
            <a:chExt cx="325300" cy="314200"/>
          </a:xfrm>
        </p:grpSpPr>
        <p:sp>
          <p:nvSpPr>
            <p:cNvPr id="6496" name="Google Shape;6496;p6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6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69"/>
          <p:cNvGrpSpPr/>
          <p:nvPr/>
        </p:nvGrpSpPr>
        <p:grpSpPr>
          <a:xfrm>
            <a:off x="3997427" y="3334394"/>
            <a:ext cx="290815" cy="369740"/>
            <a:chOff x="-37370925" y="3579105"/>
            <a:chExt cx="248900" cy="316450"/>
          </a:xfrm>
        </p:grpSpPr>
        <p:sp>
          <p:nvSpPr>
            <p:cNvPr id="6501" name="Google Shape;6501;p6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3" name="Google Shape;6503;p6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69"/>
          <p:cNvGrpSpPr/>
          <p:nvPr/>
        </p:nvGrpSpPr>
        <p:grpSpPr>
          <a:xfrm>
            <a:off x="1690803" y="2412465"/>
            <a:ext cx="371814" cy="369974"/>
            <a:chOff x="-42259725" y="3951100"/>
            <a:chExt cx="318225" cy="316650"/>
          </a:xfrm>
        </p:grpSpPr>
        <p:sp>
          <p:nvSpPr>
            <p:cNvPr id="6506" name="Google Shape;6506;p6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9"/>
          <p:cNvGrpSpPr/>
          <p:nvPr/>
        </p:nvGrpSpPr>
        <p:grpSpPr>
          <a:xfrm>
            <a:off x="3889164" y="1591486"/>
            <a:ext cx="370879" cy="337755"/>
            <a:chOff x="-40378075" y="3267450"/>
            <a:chExt cx="317425" cy="289075"/>
          </a:xfrm>
        </p:grpSpPr>
        <p:sp>
          <p:nvSpPr>
            <p:cNvPr id="6509" name="Google Shape;6509;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69"/>
          <p:cNvGrpSpPr/>
          <p:nvPr/>
        </p:nvGrpSpPr>
        <p:grpSpPr>
          <a:xfrm>
            <a:off x="3892830" y="1992754"/>
            <a:ext cx="363548" cy="369974"/>
            <a:chOff x="-40372575" y="3604550"/>
            <a:chExt cx="311150" cy="316650"/>
          </a:xfrm>
        </p:grpSpPr>
        <p:sp>
          <p:nvSpPr>
            <p:cNvPr id="6514" name="Google Shape;6514;p6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6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69"/>
          <p:cNvGrpSpPr/>
          <p:nvPr/>
        </p:nvGrpSpPr>
        <p:grpSpPr>
          <a:xfrm>
            <a:off x="2616780" y="2885417"/>
            <a:ext cx="399038" cy="372165"/>
            <a:chOff x="-38542250" y="3220175"/>
            <a:chExt cx="341525" cy="318525"/>
          </a:xfrm>
        </p:grpSpPr>
        <p:sp>
          <p:nvSpPr>
            <p:cNvPr id="6519" name="Google Shape;6519;p6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9"/>
          <p:cNvGrpSpPr/>
          <p:nvPr/>
        </p:nvGrpSpPr>
        <p:grpSpPr>
          <a:xfrm>
            <a:off x="2638712" y="3344787"/>
            <a:ext cx="369974" cy="369068"/>
            <a:chOff x="-38537400" y="3588000"/>
            <a:chExt cx="316650" cy="315875"/>
          </a:xfrm>
        </p:grpSpPr>
        <p:sp>
          <p:nvSpPr>
            <p:cNvPr id="6523" name="Google Shape;6523;p6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9"/>
          <p:cNvGrpSpPr/>
          <p:nvPr/>
        </p:nvGrpSpPr>
        <p:grpSpPr>
          <a:xfrm>
            <a:off x="2637792" y="3802316"/>
            <a:ext cx="371814" cy="369974"/>
            <a:chOff x="-38538975" y="3954250"/>
            <a:chExt cx="318225" cy="316650"/>
          </a:xfrm>
        </p:grpSpPr>
        <p:sp>
          <p:nvSpPr>
            <p:cNvPr id="6528" name="Google Shape;6528;p6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9"/>
          <p:cNvGrpSpPr/>
          <p:nvPr/>
        </p:nvGrpSpPr>
        <p:grpSpPr>
          <a:xfrm>
            <a:off x="3955104" y="3797243"/>
            <a:ext cx="375465" cy="371814"/>
            <a:chOff x="-37385100" y="3949908"/>
            <a:chExt cx="321350" cy="318225"/>
          </a:xfrm>
        </p:grpSpPr>
        <p:sp>
          <p:nvSpPr>
            <p:cNvPr id="6531" name="Google Shape;6531;p6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9"/>
          <p:cNvGrpSpPr/>
          <p:nvPr/>
        </p:nvGrpSpPr>
        <p:grpSpPr>
          <a:xfrm>
            <a:off x="2130763" y="1532803"/>
            <a:ext cx="370909" cy="370675"/>
            <a:chOff x="-41895050" y="3217225"/>
            <a:chExt cx="317450" cy="317250"/>
          </a:xfrm>
        </p:grpSpPr>
        <p:sp>
          <p:nvSpPr>
            <p:cNvPr id="6534" name="Google Shape;6534;p6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9"/>
          <p:cNvGrpSpPr/>
          <p:nvPr/>
        </p:nvGrpSpPr>
        <p:grpSpPr>
          <a:xfrm>
            <a:off x="2130310" y="1969737"/>
            <a:ext cx="371814" cy="369974"/>
            <a:chOff x="-41893475" y="3584850"/>
            <a:chExt cx="318225" cy="316650"/>
          </a:xfrm>
        </p:grpSpPr>
        <p:sp>
          <p:nvSpPr>
            <p:cNvPr id="6540" name="Google Shape;6540;p6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4" name="Google Shape;6544;p6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69"/>
          <p:cNvGrpSpPr/>
          <p:nvPr/>
        </p:nvGrpSpPr>
        <p:grpSpPr>
          <a:xfrm>
            <a:off x="900338" y="3365029"/>
            <a:ext cx="337522" cy="370909"/>
            <a:chOff x="-39998250" y="3605325"/>
            <a:chExt cx="288875" cy="317450"/>
          </a:xfrm>
        </p:grpSpPr>
        <p:sp>
          <p:nvSpPr>
            <p:cNvPr id="6547" name="Google Shape;6547;p6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9"/>
          <p:cNvGrpSpPr/>
          <p:nvPr/>
        </p:nvGrpSpPr>
        <p:grpSpPr>
          <a:xfrm>
            <a:off x="884112" y="3823493"/>
            <a:ext cx="369974" cy="369945"/>
            <a:chOff x="-40011050" y="3972375"/>
            <a:chExt cx="316650" cy="316625"/>
          </a:xfrm>
        </p:grpSpPr>
        <p:sp>
          <p:nvSpPr>
            <p:cNvPr id="6550" name="Google Shape;6550;p6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9"/>
          <p:cNvGrpSpPr/>
          <p:nvPr/>
        </p:nvGrpSpPr>
        <p:grpSpPr>
          <a:xfrm>
            <a:off x="3116043" y="2888192"/>
            <a:ext cx="266921" cy="369039"/>
            <a:chOff x="-38129425" y="3222550"/>
            <a:chExt cx="228450" cy="315850"/>
          </a:xfrm>
        </p:grpSpPr>
        <p:sp>
          <p:nvSpPr>
            <p:cNvPr id="6553" name="Google Shape;6553;p6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9"/>
          <p:cNvGrpSpPr/>
          <p:nvPr/>
        </p:nvGrpSpPr>
        <p:grpSpPr>
          <a:xfrm>
            <a:off x="3071012" y="3344787"/>
            <a:ext cx="371785" cy="369974"/>
            <a:chOff x="-38172725" y="3588000"/>
            <a:chExt cx="318200" cy="316650"/>
          </a:xfrm>
        </p:grpSpPr>
        <p:sp>
          <p:nvSpPr>
            <p:cNvPr id="6556" name="Google Shape;6556;p6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9"/>
          <p:cNvGrpSpPr/>
          <p:nvPr/>
        </p:nvGrpSpPr>
        <p:grpSpPr>
          <a:xfrm>
            <a:off x="3146914" y="3803222"/>
            <a:ext cx="219981" cy="369974"/>
            <a:chOff x="-38109725" y="3955025"/>
            <a:chExt cx="188275" cy="316650"/>
          </a:xfrm>
        </p:grpSpPr>
        <p:sp>
          <p:nvSpPr>
            <p:cNvPr id="6565" name="Google Shape;6565;p6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7" name="Google Shape;6567;p6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69"/>
          <p:cNvGrpSpPr/>
          <p:nvPr/>
        </p:nvGrpSpPr>
        <p:grpSpPr>
          <a:xfrm>
            <a:off x="2562313" y="1534643"/>
            <a:ext cx="373654" cy="369068"/>
            <a:chOff x="-41530375" y="3218800"/>
            <a:chExt cx="319800" cy="315875"/>
          </a:xfrm>
        </p:grpSpPr>
        <p:sp>
          <p:nvSpPr>
            <p:cNvPr id="6569" name="Google Shape;6569;p6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9"/>
          <p:cNvGrpSpPr/>
          <p:nvPr/>
        </p:nvGrpSpPr>
        <p:grpSpPr>
          <a:xfrm>
            <a:off x="2564607" y="2049801"/>
            <a:ext cx="369068" cy="289004"/>
            <a:chOff x="-41526450" y="3653375"/>
            <a:chExt cx="315875" cy="247350"/>
          </a:xfrm>
        </p:grpSpPr>
        <p:sp>
          <p:nvSpPr>
            <p:cNvPr id="6572" name="Google Shape;6572;p6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9"/>
          <p:cNvGrpSpPr/>
          <p:nvPr/>
        </p:nvGrpSpPr>
        <p:grpSpPr>
          <a:xfrm>
            <a:off x="2565994" y="2412465"/>
            <a:ext cx="366293" cy="369974"/>
            <a:chOff x="-41526450" y="3951100"/>
            <a:chExt cx="313500" cy="316650"/>
          </a:xfrm>
        </p:grpSpPr>
        <p:sp>
          <p:nvSpPr>
            <p:cNvPr id="6575" name="Google Shape;6575;p6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9"/>
          <p:cNvGrpSpPr/>
          <p:nvPr/>
        </p:nvGrpSpPr>
        <p:grpSpPr>
          <a:xfrm>
            <a:off x="1331249" y="2906594"/>
            <a:ext cx="339595" cy="371814"/>
            <a:chOff x="-39625900" y="3238300"/>
            <a:chExt cx="290650" cy="318225"/>
          </a:xfrm>
        </p:grpSpPr>
        <p:sp>
          <p:nvSpPr>
            <p:cNvPr id="6579" name="Google Shape;6579;p6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1" name="Google Shape;6581;p6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2" name="Google Shape;6582;p69"/>
          <p:cNvGrpSpPr/>
          <p:nvPr/>
        </p:nvGrpSpPr>
        <p:grpSpPr>
          <a:xfrm>
            <a:off x="1325300" y="3823055"/>
            <a:ext cx="366293" cy="370441"/>
            <a:chOff x="-39647175" y="3972000"/>
            <a:chExt cx="313500" cy="317050"/>
          </a:xfrm>
        </p:grpSpPr>
        <p:sp>
          <p:nvSpPr>
            <p:cNvPr id="6583" name="Google Shape;6583;p6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9"/>
          <p:cNvGrpSpPr/>
          <p:nvPr/>
        </p:nvGrpSpPr>
        <p:grpSpPr>
          <a:xfrm>
            <a:off x="3494427" y="2887053"/>
            <a:ext cx="375495" cy="370879"/>
            <a:chOff x="-37808850" y="3221575"/>
            <a:chExt cx="321375" cy="317425"/>
          </a:xfrm>
        </p:grpSpPr>
        <p:sp>
          <p:nvSpPr>
            <p:cNvPr id="6587" name="Google Shape;6587;p6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9"/>
          <p:cNvGrpSpPr/>
          <p:nvPr/>
        </p:nvGrpSpPr>
        <p:grpSpPr>
          <a:xfrm>
            <a:off x="3503201" y="3409084"/>
            <a:ext cx="372749" cy="241158"/>
            <a:chOff x="-37806500" y="3643030"/>
            <a:chExt cx="319025" cy="206400"/>
          </a:xfrm>
        </p:grpSpPr>
        <p:sp>
          <p:nvSpPr>
            <p:cNvPr id="6590" name="Google Shape;6590;p6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9"/>
          <p:cNvGrpSpPr/>
          <p:nvPr/>
        </p:nvGrpSpPr>
        <p:grpSpPr>
          <a:xfrm>
            <a:off x="3505508" y="3801381"/>
            <a:ext cx="368134" cy="371814"/>
            <a:chOff x="-37804925" y="3953450"/>
            <a:chExt cx="315075" cy="318225"/>
          </a:xfrm>
        </p:grpSpPr>
        <p:sp>
          <p:nvSpPr>
            <p:cNvPr id="6593" name="Google Shape;6593;p6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6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69"/>
          <p:cNvGrpSpPr/>
          <p:nvPr/>
        </p:nvGrpSpPr>
        <p:grpSpPr>
          <a:xfrm>
            <a:off x="4860977" y="1553988"/>
            <a:ext cx="355663" cy="308725"/>
            <a:chOff x="-28462125" y="3199700"/>
            <a:chExt cx="298550" cy="259150"/>
          </a:xfrm>
        </p:grpSpPr>
        <p:sp>
          <p:nvSpPr>
            <p:cNvPr id="6598" name="Google Shape;6598;p6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9"/>
          <p:cNvGrpSpPr/>
          <p:nvPr/>
        </p:nvGrpSpPr>
        <p:grpSpPr>
          <a:xfrm>
            <a:off x="4861930" y="1988678"/>
            <a:ext cx="353757" cy="352833"/>
            <a:chOff x="-28461325" y="3545475"/>
            <a:chExt cx="296950" cy="296175"/>
          </a:xfrm>
        </p:grpSpPr>
        <p:sp>
          <p:nvSpPr>
            <p:cNvPr id="6602" name="Google Shape;6602;p6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69"/>
          <p:cNvGrpSpPr/>
          <p:nvPr/>
        </p:nvGrpSpPr>
        <p:grpSpPr>
          <a:xfrm>
            <a:off x="4858162" y="2438722"/>
            <a:ext cx="361292" cy="352803"/>
            <a:chOff x="-28463700" y="3914875"/>
            <a:chExt cx="303275" cy="296150"/>
          </a:xfrm>
        </p:grpSpPr>
        <p:sp>
          <p:nvSpPr>
            <p:cNvPr id="6609" name="Google Shape;6609;p6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69"/>
          <p:cNvGrpSpPr/>
          <p:nvPr/>
        </p:nvGrpSpPr>
        <p:grpSpPr>
          <a:xfrm>
            <a:off x="7092947" y="1594805"/>
            <a:ext cx="351880" cy="227092"/>
            <a:chOff x="-26573400" y="3224125"/>
            <a:chExt cx="295375" cy="190625"/>
          </a:xfrm>
        </p:grpSpPr>
        <p:sp>
          <p:nvSpPr>
            <p:cNvPr id="6612" name="Google Shape;6612;p6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9"/>
          <p:cNvGrpSpPr/>
          <p:nvPr/>
        </p:nvGrpSpPr>
        <p:grpSpPr>
          <a:xfrm>
            <a:off x="7092947" y="1989140"/>
            <a:ext cx="351880" cy="351910"/>
            <a:chOff x="-26573400" y="3546250"/>
            <a:chExt cx="295375" cy="295400"/>
          </a:xfrm>
        </p:grpSpPr>
        <p:sp>
          <p:nvSpPr>
            <p:cNvPr id="6615" name="Google Shape;6615;p6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9"/>
          <p:cNvGrpSpPr/>
          <p:nvPr/>
        </p:nvGrpSpPr>
        <p:grpSpPr>
          <a:xfrm>
            <a:off x="7081228" y="2439049"/>
            <a:ext cx="375319" cy="352148"/>
            <a:chOff x="-26583625" y="3917025"/>
            <a:chExt cx="315050" cy="295600"/>
          </a:xfrm>
        </p:grpSpPr>
        <p:sp>
          <p:nvSpPr>
            <p:cNvPr id="6621" name="Google Shape;6621;p6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5" name="Google Shape;6625;p6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6" name="Google Shape;6626;p69"/>
          <p:cNvGrpSpPr/>
          <p:nvPr/>
        </p:nvGrpSpPr>
        <p:grpSpPr>
          <a:xfrm>
            <a:off x="5779742" y="3398079"/>
            <a:ext cx="289039" cy="352833"/>
            <a:chOff x="-24694925" y="3518700"/>
            <a:chExt cx="242625" cy="296175"/>
          </a:xfrm>
        </p:grpSpPr>
        <p:sp>
          <p:nvSpPr>
            <p:cNvPr id="6627" name="Google Shape;6627;p6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9"/>
          <p:cNvGrpSpPr/>
          <p:nvPr/>
        </p:nvGrpSpPr>
        <p:grpSpPr>
          <a:xfrm>
            <a:off x="5779280" y="3848107"/>
            <a:ext cx="289962" cy="352833"/>
            <a:chOff x="-24709100" y="3888875"/>
            <a:chExt cx="243400" cy="296175"/>
          </a:xfrm>
        </p:grpSpPr>
        <p:sp>
          <p:nvSpPr>
            <p:cNvPr id="6632" name="Google Shape;6632;p6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9"/>
          <p:cNvGrpSpPr/>
          <p:nvPr/>
        </p:nvGrpSpPr>
        <p:grpSpPr>
          <a:xfrm>
            <a:off x="7979280" y="2920770"/>
            <a:ext cx="356556" cy="349557"/>
            <a:chOff x="-22863675" y="3131775"/>
            <a:chExt cx="299300" cy="293425"/>
          </a:xfrm>
        </p:grpSpPr>
        <p:sp>
          <p:nvSpPr>
            <p:cNvPr id="6636" name="Google Shape;6636;p6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9"/>
          <p:cNvGrpSpPr/>
          <p:nvPr/>
        </p:nvGrpSpPr>
        <p:grpSpPr>
          <a:xfrm>
            <a:off x="5322144" y="1531949"/>
            <a:ext cx="310602" cy="352803"/>
            <a:chOff x="-28069875" y="3175300"/>
            <a:chExt cx="260725" cy="296150"/>
          </a:xfrm>
        </p:grpSpPr>
        <p:sp>
          <p:nvSpPr>
            <p:cNvPr id="6640" name="Google Shape;6640;p6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6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69"/>
          <p:cNvGrpSpPr/>
          <p:nvPr/>
        </p:nvGrpSpPr>
        <p:grpSpPr>
          <a:xfrm>
            <a:off x="5363423" y="2439183"/>
            <a:ext cx="228045" cy="351880"/>
            <a:chOff x="-28032075" y="3916450"/>
            <a:chExt cx="191425" cy="295375"/>
          </a:xfrm>
        </p:grpSpPr>
        <p:sp>
          <p:nvSpPr>
            <p:cNvPr id="6651" name="Google Shape;6651;p6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69"/>
          <p:cNvGrpSpPr/>
          <p:nvPr/>
        </p:nvGrpSpPr>
        <p:grpSpPr>
          <a:xfrm>
            <a:off x="7528769" y="1531934"/>
            <a:ext cx="352833" cy="352833"/>
            <a:chOff x="-26201650" y="3176075"/>
            <a:chExt cx="296175" cy="296175"/>
          </a:xfrm>
        </p:grpSpPr>
        <p:sp>
          <p:nvSpPr>
            <p:cNvPr id="6655" name="Google Shape;6655;p6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9"/>
          <p:cNvGrpSpPr/>
          <p:nvPr/>
        </p:nvGrpSpPr>
        <p:grpSpPr>
          <a:xfrm>
            <a:off x="7528293" y="1989155"/>
            <a:ext cx="353786" cy="351880"/>
            <a:chOff x="-26204800" y="3547050"/>
            <a:chExt cx="296975" cy="295375"/>
          </a:xfrm>
        </p:grpSpPr>
        <p:sp>
          <p:nvSpPr>
            <p:cNvPr id="6658" name="Google Shape;6658;p6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0" name="Google Shape;6660;p6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69"/>
          <p:cNvGrpSpPr/>
          <p:nvPr/>
        </p:nvGrpSpPr>
        <p:grpSpPr>
          <a:xfrm>
            <a:off x="6199548" y="2919133"/>
            <a:ext cx="345328" cy="352833"/>
            <a:chOff x="-24353875" y="3147725"/>
            <a:chExt cx="289875" cy="296175"/>
          </a:xfrm>
        </p:grpSpPr>
        <p:sp>
          <p:nvSpPr>
            <p:cNvPr id="6662" name="Google Shape;6662;p6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69"/>
          <p:cNvGrpSpPr/>
          <p:nvPr/>
        </p:nvGrpSpPr>
        <p:grpSpPr>
          <a:xfrm>
            <a:off x="6207530" y="3398540"/>
            <a:ext cx="329365" cy="351910"/>
            <a:chOff x="-24344425" y="3519475"/>
            <a:chExt cx="276475" cy="295400"/>
          </a:xfrm>
        </p:grpSpPr>
        <p:sp>
          <p:nvSpPr>
            <p:cNvPr id="6665" name="Google Shape;6665;p6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9"/>
          <p:cNvGrpSpPr/>
          <p:nvPr/>
        </p:nvGrpSpPr>
        <p:grpSpPr>
          <a:xfrm>
            <a:off x="6197210" y="3850460"/>
            <a:ext cx="350004" cy="348128"/>
            <a:chOff x="-24353075" y="3891250"/>
            <a:chExt cx="293800" cy="292225"/>
          </a:xfrm>
        </p:grpSpPr>
        <p:sp>
          <p:nvSpPr>
            <p:cNvPr id="6668" name="Google Shape;6668;p6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9"/>
          <p:cNvGrpSpPr/>
          <p:nvPr/>
        </p:nvGrpSpPr>
        <p:grpSpPr>
          <a:xfrm>
            <a:off x="7980681" y="3398763"/>
            <a:ext cx="353757" cy="351463"/>
            <a:chOff x="-22845575" y="3504075"/>
            <a:chExt cx="296950" cy="295025"/>
          </a:xfrm>
        </p:grpSpPr>
        <p:sp>
          <p:nvSpPr>
            <p:cNvPr id="6671" name="Google Shape;6671;p6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9"/>
          <p:cNvGrpSpPr/>
          <p:nvPr/>
        </p:nvGrpSpPr>
        <p:grpSpPr>
          <a:xfrm>
            <a:off x="5773862" y="1532411"/>
            <a:ext cx="299344" cy="351880"/>
            <a:chOff x="-27691025" y="3175300"/>
            <a:chExt cx="251275" cy="295375"/>
          </a:xfrm>
        </p:grpSpPr>
        <p:sp>
          <p:nvSpPr>
            <p:cNvPr id="6674" name="Google Shape;6674;p6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9"/>
          <p:cNvGrpSpPr/>
          <p:nvPr/>
        </p:nvGrpSpPr>
        <p:grpSpPr>
          <a:xfrm>
            <a:off x="5746179" y="2051087"/>
            <a:ext cx="354710" cy="228015"/>
            <a:chOff x="-27721750" y="3598250"/>
            <a:chExt cx="297750" cy="191400"/>
          </a:xfrm>
        </p:grpSpPr>
        <p:sp>
          <p:nvSpPr>
            <p:cNvPr id="6679" name="Google Shape;6679;p6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9"/>
          <p:cNvGrpSpPr/>
          <p:nvPr/>
        </p:nvGrpSpPr>
        <p:grpSpPr>
          <a:xfrm>
            <a:off x="5747579" y="2444633"/>
            <a:ext cx="351910" cy="340980"/>
            <a:chOff x="-27719400" y="3925600"/>
            <a:chExt cx="295400" cy="286225"/>
          </a:xfrm>
        </p:grpSpPr>
        <p:sp>
          <p:nvSpPr>
            <p:cNvPr id="6682" name="Google Shape;6682;p6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9"/>
          <p:cNvGrpSpPr/>
          <p:nvPr/>
        </p:nvGrpSpPr>
        <p:grpSpPr>
          <a:xfrm>
            <a:off x="7968851" y="1531473"/>
            <a:ext cx="353757" cy="353757"/>
            <a:chOff x="-25834600" y="3176875"/>
            <a:chExt cx="296950" cy="296950"/>
          </a:xfrm>
        </p:grpSpPr>
        <p:sp>
          <p:nvSpPr>
            <p:cNvPr id="6685" name="Google Shape;6685;p6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9"/>
          <p:cNvGrpSpPr/>
          <p:nvPr/>
        </p:nvGrpSpPr>
        <p:grpSpPr>
          <a:xfrm>
            <a:off x="7968851" y="1999474"/>
            <a:ext cx="353757" cy="331241"/>
            <a:chOff x="-25834600" y="3564375"/>
            <a:chExt cx="296950" cy="278050"/>
          </a:xfrm>
        </p:grpSpPr>
        <p:sp>
          <p:nvSpPr>
            <p:cNvPr id="6691" name="Google Shape;6691;p6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9"/>
          <p:cNvGrpSpPr/>
          <p:nvPr/>
        </p:nvGrpSpPr>
        <p:grpSpPr>
          <a:xfrm>
            <a:off x="7966974" y="2438826"/>
            <a:ext cx="357509" cy="352595"/>
            <a:chOff x="-25834600" y="3915850"/>
            <a:chExt cx="300100" cy="295975"/>
          </a:xfrm>
        </p:grpSpPr>
        <p:sp>
          <p:nvSpPr>
            <p:cNvPr id="6700" name="Google Shape;6700;p6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9"/>
          <p:cNvGrpSpPr/>
          <p:nvPr/>
        </p:nvGrpSpPr>
        <p:grpSpPr>
          <a:xfrm>
            <a:off x="6702402" y="2920056"/>
            <a:ext cx="228968" cy="350987"/>
            <a:chOff x="-23930925" y="3149300"/>
            <a:chExt cx="192200" cy="294625"/>
          </a:xfrm>
        </p:grpSpPr>
        <p:sp>
          <p:nvSpPr>
            <p:cNvPr id="6704" name="Google Shape;6704;p6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9"/>
          <p:cNvGrpSpPr/>
          <p:nvPr/>
        </p:nvGrpSpPr>
        <p:grpSpPr>
          <a:xfrm>
            <a:off x="6659232" y="3398540"/>
            <a:ext cx="315307" cy="351910"/>
            <a:chOff x="-23962425" y="3519475"/>
            <a:chExt cx="264675" cy="295400"/>
          </a:xfrm>
        </p:grpSpPr>
        <p:sp>
          <p:nvSpPr>
            <p:cNvPr id="6709" name="Google Shape;6709;p6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1" name="Google Shape;6711;p6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2" name="Google Shape;6712;p69"/>
          <p:cNvGrpSpPr/>
          <p:nvPr/>
        </p:nvGrpSpPr>
        <p:grpSpPr>
          <a:xfrm>
            <a:off x="8037908" y="3848584"/>
            <a:ext cx="239302" cy="351880"/>
            <a:chOff x="-22788075" y="3904625"/>
            <a:chExt cx="200875" cy="295375"/>
          </a:xfrm>
        </p:grpSpPr>
        <p:sp>
          <p:nvSpPr>
            <p:cNvPr id="6713" name="Google Shape;6713;p6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9"/>
          <p:cNvGrpSpPr/>
          <p:nvPr/>
        </p:nvGrpSpPr>
        <p:grpSpPr>
          <a:xfrm>
            <a:off x="6193206" y="1531949"/>
            <a:ext cx="354710" cy="352803"/>
            <a:chOff x="-27351575" y="3175300"/>
            <a:chExt cx="297750" cy="296150"/>
          </a:xfrm>
        </p:grpSpPr>
        <p:sp>
          <p:nvSpPr>
            <p:cNvPr id="6718" name="Google Shape;6718;p6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9"/>
          <p:cNvGrpSpPr/>
          <p:nvPr/>
        </p:nvGrpSpPr>
        <p:grpSpPr>
          <a:xfrm>
            <a:off x="6235914" y="1988559"/>
            <a:ext cx="269293" cy="353072"/>
            <a:chOff x="-27313750" y="3545275"/>
            <a:chExt cx="226050" cy="296375"/>
          </a:xfrm>
        </p:grpSpPr>
        <p:sp>
          <p:nvSpPr>
            <p:cNvPr id="6723" name="Google Shape;6723;p6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9"/>
          <p:cNvGrpSpPr/>
          <p:nvPr/>
        </p:nvGrpSpPr>
        <p:grpSpPr>
          <a:xfrm>
            <a:off x="6193206" y="2436830"/>
            <a:ext cx="354710" cy="356586"/>
            <a:chOff x="-27351575" y="3915650"/>
            <a:chExt cx="297750" cy="299325"/>
          </a:xfrm>
        </p:grpSpPr>
        <p:sp>
          <p:nvSpPr>
            <p:cNvPr id="6727" name="Google Shape;6727;p6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9"/>
          <p:cNvGrpSpPr/>
          <p:nvPr/>
        </p:nvGrpSpPr>
        <p:grpSpPr>
          <a:xfrm>
            <a:off x="4880696" y="2919029"/>
            <a:ext cx="319060" cy="353042"/>
            <a:chOff x="-25445525" y="3175900"/>
            <a:chExt cx="267825" cy="296350"/>
          </a:xfrm>
        </p:grpSpPr>
        <p:sp>
          <p:nvSpPr>
            <p:cNvPr id="6730" name="Google Shape;6730;p6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9"/>
          <p:cNvGrpSpPr/>
          <p:nvPr/>
        </p:nvGrpSpPr>
        <p:grpSpPr>
          <a:xfrm>
            <a:off x="4862410" y="3409352"/>
            <a:ext cx="355633" cy="330288"/>
            <a:chOff x="-25465200" y="3565175"/>
            <a:chExt cx="298525" cy="277250"/>
          </a:xfrm>
        </p:grpSpPr>
        <p:sp>
          <p:nvSpPr>
            <p:cNvPr id="6734" name="Google Shape;6734;p6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69"/>
          <p:cNvGrpSpPr/>
          <p:nvPr/>
        </p:nvGrpSpPr>
        <p:grpSpPr>
          <a:xfrm>
            <a:off x="4861948" y="3848882"/>
            <a:ext cx="356556" cy="351285"/>
            <a:chOff x="-25465200" y="3916150"/>
            <a:chExt cx="299300" cy="294875"/>
          </a:xfrm>
        </p:grpSpPr>
        <p:sp>
          <p:nvSpPr>
            <p:cNvPr id="6737" name="Google Shape;6737;p6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9"/>
          <p:cNvGrpSpPr/>
          <p:nvPr/>
        </p:nvGrpSpPr>
        <p:grpSpPr>
          <a:xfrm>
            <a:off x="7089388" y="2919148"/>
            <a:ext cx="351880" cy="352803"/>
            <a:chOff x="-23615075" y="3148525"/>
            <a:chExt cx="295375" cy="296150"/>
          </a:xfrm>
        </p:grpSpPr>
        <p:sp>
          <p:nvSpPr>
            <p:cNvPr id="6740" name="Google Shape;6740;p6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6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69"/>
          <p:cNvGrpSpPr/>
          <p:nvPr/>
        </p:nvGrpSpPr>
        <p:grpSpPr>
          <a:xfrm>
            <a:off x="7088911" y="3858427"/>
            <a:ext cx="352833" cy="332194"/>
            <a:chOff x="-23615075" y="3906200"/>
            <a:chExt cx="296175" cy="278850"/>
          </a:xfrm>
        </p:grpSpPr>
        <p:sp>
          <p:nvSpPr>
            <p:cNvPr id="6746" name="Google Shape;6746;p6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6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69"/>
          <p:cNvGrpSpPr/>
          <p:nvPr/>
        </p:nvGrpSpPr>
        <p:grpSpPr>
          <a:xfrm>
            <a:off x="6637880" y="1532068"/>
            <a:ext cx="353757" cy="352565"/>
            <a:chOff x="-26980600" y="3175500"/>
            <a:chExt cx="296950" cy="295950"/>
          </a:xfrm>
        </p:grpSpPr>
        <p:sp>
          <p:nvSpPr>
            <p:cNvPr id="6751" name="Google Shape;6751;p6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9"/>
          <p:cNvGrpSpPr/>
          <p:nvPr/>
        </p:nvGrpSpPr>
        <p:grpSpPr>
          <a:xfrm>
            <a:off x="6638357" y="2470604"/>
            <a:ext cx="352803" cy="289039"/>
            <a:chOff x="-26981375" y="3951875"/>
            <a:chExt cx="296150" cy="242625"/>
          </a:xfrm>
        </p:grpSpPr>
        <p:sp>
          <p:nvSpPr>
            <p:cNvPr id="6756" name="Google Shape;6756;p6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9"/>
          <p:cNvGrpSpPr/>
          <p:nvPr/>
        </p:nvGrpSpPr>
        <p:grpSpPr>
          <a:xfrm>
            <a:off x="5303399" y="2918195"/>
            <a:ext cx="351910" cy="354710"/>
            <a:chOff x="-25094250" y="3176075"/>
            <a:chExt cx="295400" cy="297750"/>
          </a:xfrm>
        </p:grpSpPr>
        <p:sp>
          <p:nvSpPr>
            <p:cNvPr id="6760" name="Google Shape;6760;p6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9"/>
          <p:cNvGrpSpPr/>
          <p:nvPr/>
        </p:nvGrpSpPr>
        <p:grpSpPr>
          <a:xfrm>
            <a:off x="5303399" y="3398556"/>
            <a:ext cx="351910" cy="351880"/>
            <a:chOff x="-25094250" y="3547050"/>
            <a:chExt cx="295400" cy="295375"/>
          </a:xfrm>
        </p:grpSpPr>
        <p:sp>
          <p:nvSpPr>
            <p:cNvPr id="6764" name="Google Shape;6764;p6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6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69"/>
          <p:cNvGrpSpPr/>
          <p:nvPr/>
        </p:nvGrpSpPr>
        <p:grpSpPr>
          <a:xfrm>
            <a:off x="7535476" y="2919148"/>
            <a:ext cx="352803" cy="352803"/>
            <a:chOff x="-23245675" y="3148525"/>
            <a:chExt cx="296150" cy="296150"/>
          </a:xfrm>
        </p:grpSpPr>
        <p:sp>
          <p:nvSpPr>
            <p:cNvPr id="6771" name="Google Shape;6771;p6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6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69"/>
          <p:cNvGrpSpPr/>
          <p:nvPr/>
        </p:nvGrpSpPr>
        <p:grpSpPr>
          <a:xfrm>
            <a:off x="7535938" y="3848122"/>
            <a:ext cx="351880" cy="352803"/>
            <a:chOff x="-23244900" y="3888100"/>
            <a:chExt cx="295375" cy="296150"/>
          </a:xfrm>
        </p:grpSpPr>
        <p:sp>
          <p:nvSpPr>
            <p:cNvPr id="6776" name="Google Shape;6776;p6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7" name="Google Shape;6787;p6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1" name="Shape 6791"/>
        <p:cNvGrpSpPr/>
        <p:nvPr/>
      </p:nvGrpSpPr>
      <p:grpSpPr>
        <a:xfrm>
          <a:off x="0" y="0"/>
          <a:ext cx="0" cy="0"/>
          <a:chOff x="0" y="0"/>
          <a:chExt cx="0" cy="0"/>
        </a:xfrm>
      </p:grpSpPr>
      <p:sp>
        <p:nvSpPr>
          <p:cNvPr id="6792" name="Google Shape;6792;p7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93" name="Google Shape;6793;p7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94" name="Google Shape;6794;p7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70"/>
          <p:cNvGrpSpPr/>
          <p:nvPr/>
        </p:nvGrpSpPr>
        <p:grpSpPr>
          <a:xfrm>
            <a:off x="850004" y="1975418"/>
            <a:ext cx="367261" cy="367261"/>
            <a:chOff x="-65145700" y="3727425"/>
            <a:chExt cx="317425" cy="317425"/>
          </a:xfrm>
        </p:grpSpPr>
        <p:sp>
          <p:nvSpPr>
            <p:cNvPr id="6796" name="Google Shape;6796;p7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0"/>
          <p:cNvGrpSpPr/>
          <p:nvPr/>
        </p:nvGrpSpPr>
        <p:grpSpPr>
          <a:xfrm>
            <a:off x="853201" y="2404333"/>
            <a:ext cx="360868" cy="367261"/>
            <a:chOff x="-65144125" y="4094450"/>
            <a:chExt cx="311900" cy="317425"/>
          </a:xfrm>
        </p:grpSpPr>
        <p:sp>
          <p:nvSpPr>
            <p:cNvPr id="6799" name="Google Shape;6799;p7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7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3" name="Google Shape;6803;p70"/>
          <p:cNvGrpSpPr/>
          <p:nvPr/>
        </p:nvGrpSpPr>
        <p:grpSpPr>
          <a:xfrm>
            <a:off x="3056770" y="1975028"/>
            <a:ext cx="370645" cy="368042"/>
            <a:chOff x="-63250675" y="3744075"/>
            <a:chExt cx="320350" cy="318100"/>
          </a:xfrm>
        </p:grpSpPr>
        <p:sp>
          <p:nvSpPr>
            <p:cNvPr id="6804" name="Google Shape;6804;p7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0"/>
          <p:cNvGrpSpPr/>
          <p:nvPr/>
        </p:nvGrpSpPr>
        <p:grpSpPr>
          <a:xfrm>
            <a:off x="3058462" y="2404333"/>
            <a:ext cx="367261" cy="367261"/>
            <a:chOff x="-63250675" y="4110200"/>
            <a:chExt cx="317425" cy="317425"/>
          </a:xfrm>
        </p:grpSpPr>
        <p:sp>
          <p:nvSpPr>
            <p:cNvPr id="6808" name="Google Shape;6808;p7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0"/>
          <p:cNvGrpSpPr/>
          <p:nvPr/>
        </p:nvGrpSpPr>
        <p:grpSpPr>
          <a:xfrm>
            <a:off x="1737509" y="2901428"/>
            <a:ext cx="359075" cy="358844"/>
            <a:chOff x="-61351725" y="3372400"/>
            <a:chExt cx="310350" cy="310150"/>
          </a:xfrm>
        </p:grpSpPr>
        <p:sp>
          <p:nvSpPr>
            <p:cNvPr id="6818" name="Google Shape;6818;p7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0"/>
          <p:cNvGrpSpPr/>
          <p:nvPr/>
        </p:nvGrpSpPr>
        <p:grpSpPr>
          <a:xfrm>
            <a:off x="1733864" y="3364484"/>
            <a:ext cx="366364" cy="333534"/>
            <a:chOff x="-61354875" y="3751050"/>
            <a:chExt cx="316650" cy="288275"/>
          </a:xfrm>
        </p:grpSpPr>
        <p:sp>
          <p:nvSpPr>
            <p:cNvPr id="6822" name="Google Shape;6822;p7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0"/>
          <p:cNvGrpSpPr/>
          <p:nvPr/>
        </p:nvGrpSpPr>
        <p:grpSpPr>
          <a:xfrm>
            <a:off x="1733864" y="3806124"/>
            <a:ext cx="366364" cy="367290"/>
            <a:chOff x="-61354875" y="4101525"/>
            <a:chExt cx="316650" cy="317450"/>
          </a:xfrm>
        </p:grpSpPr>
        <p:sp>
          <p:nvSpPr>
            <p:cNvPr id="6826" name="Google Shape;6826;p7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0"/>
          <p:cNvGrpSpPr/>
          <p:nvPr/>
        </p:nvGrpSpPr>
        <p:grpSpPr>
          <a:xfrm>
            <a:off x="3950299" y="2898000"/>
            <a:ext cx="368157" cy="365699"/>
            <a:chOff x="-59470075" y="3308975"/>
            <a:chExt cx="318200" cy="316075"/>
          </a:xfrm>
        </p:grpSpPr>
        <p:sp>
          <p:nvSpPr>
            <p:cNvPr id="6829" name="Google Shape;6829;p7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0"/>
          <p:cNvGrpSpPr/>
          <p:nvPr/>
        </p:nvGrpSpPr>
        <p:grpSpPr>
          <a:xfrm>
            <a:off x="1295729" y="1533705"/>
            <a:ext cx="367261" cy="364686"/>
            <a:chOff x="-64781025" y="3361050"/>
            <a:chExt cx="317425" cy="315200"/>
          </a:xfrm>
        </p:grpSpPr>
        <p:sp>
          <p:nvSpPr>
            <p:cNvPr id="6839" name="Google Shape;6839;p7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7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6" name="Google Shape;6846;p70"/>
          <p:cNvGrpSpPr/>
          <p:nvPr/>
        </p:nvGrpSpPr>
        <p:grpSpPr>
          <a:xfrm>
            <a:off x="3500129" y="1975144"/>
            <a:ext cx="382765" cy="367810"/>
            <a:chOff x="-62890750" y="3747425"/>
            <a:chExt cx="330825" cy="317900"/>
          </a:xfrm>
        </p:grpSpPr>
        <p:sp>
          <p:nvSpPr>
            <p:cNvPr id="6847" name="Google Shape;6847;p7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0"/>
          <p:cNvGrpSpPr/>
          <p:nvPr/>
        </p:nvGrpSpPr>
        <p:grpSpPr>
          <a:xfrm>
            <a:off x="3507881" y="2404781"/>
            <a:ext cx="367261" cy="366364"/>
            <a:chOff x="-62884425" y="4111775"/>
            <a:chExt cx="317425" cy="316650"/>
          </a:xfrm>
        </p:grpSpPr>
        <p:sp>
          <p:nvSpPr>
            <p:cNvPr id="6862" name="Google Shape;6862;p7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0"/>
          <p:cNvGrpSpPr/>
          <p:nvPr/>
        </p:nvGrpSpPr>
        <p:grpSpPr>
          <a:xfrm>
            <a:off x="2180515" y="2900850"/>
            <a:ext cx="365438" cy="360001"/>
            <a:chOff x="-60991775" y="3376900"/>
            <a:chExt cx="315850" cy="311150"/>
          </a:xfrm>
        </p:grpSpPr>
        <p:sp>
          <p:nvSpPr>
            <p:cNvPr id="6865" name="Google Shape;6865;p7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0"/>
          <p:cNvGrpSpPr/>
          <p:nvPr/>
        </p:nvGrpSpPr>
        <p:grpSpPr>
          <a:xfrm>
            <a:off x="2180052" y="3351714"/>
            <a:ext cx="366364" cy="359075"/>
            <a:chOff x="-60988625" y="3740800"/>
            <a:chExt cx="316650" cy="310350"/>
          </a:xfrm>
        </p:grpSpPr>
        <p:sp>
          <p:nvSpPr>
            <p:cNvPr id="6869" name="Google Shape;6869;p7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0"/>
          <p:cNvGrpSpPr/>
          <p:nvPr/>
        </p:nvGrpSpPr>
        <p:grpSpPr>
          <a:xfrm>
            <a:off x="2180052" y="3807165"/>
            <a:ext cx="366364" cy="365207"/>
            <a:chOff x="-60987850" y="4100950"/>
            <a:chExt cx="316650" cy="315650"/>
          </a:xfrm>
        </p:grpSpPr>
        <p:sp>
          <p:nvSpPr>
            <p:cNvPr id="6873" name="Google Shape;6873;p7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0"/>
          <p:cNvGrpSpPr/>
          <p:nvPr/>
        </p:nvGrpSpPr>
        <p:grpSpPr>
          <a:xfrm>
            <a:off x="3949836" y="3352625"/>
            <a:ext cx="369083" cy="357253"/>
            <a:chOff x="-59447250" y="3706150"/>
            <a:chExt cx="319000" cy="308775"/>
          </a:xfrm>
        </p:grpSpPr>
        <p:sp>
          <p:nvSpPr>
            <p:cNvPr id="6879" name="Google Shape;6879;p7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0"/>
          <p:cNvGrpSpPr/>
          <p:nvPr/>
        </p:nvGrpSpPr>
        <p:grpSpPr>
          <a:xfrm>
            <a:off x="1738564" y="1533936"/>
            <a:ext cx="368186" cy="364224"/>
            <a:chOff x="-64406125" y="3362225"/>
            <a:chExt cx="318225" cy="314800"/>
          </a:xfrm>
        </p:grpSpPr>
        <p:sp>
          <p:nvSpPr>
            <p:cNvPr id="6884" name="Google Shape;6884;p7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70"/>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70"/>
          <p:cNvGrpSpPr/>
          <p:nvPr/>
        </p:nvGrpSpPr>
        <p:grpSpPr>
          <a:xfrm>
            <a:off x="1739027" y="2404781"/>
            <a:ext cx="367261" cy="366364"/>
            <a:chOff x="-64410850" y="4094450"/>
            <a:chExt cx="317425" cy="316650"/>
          </a:xfrm>
        </p:grpSpPr>
        <p:sp>
          <p:nvSpPr>
            <p:cNvPr id="6888" name="Google Shape;6888;p7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1" name="Google Shape;6891;p7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70"/>
          <p:cNvGrpSpPr/>
          <p:nvPr/>
        </p:nvGrpSpPr>
        <p:grpSpPr>
          <a:xfrm>
            <a:off x="3960575" y="1974854"/>
            <a:ext cx="365467" cy="368389"/>
            <a:chOff x="-62516625" y="3743175"/>
            <a:chExt cx="315875" cy="318400"/>
          </a:xfrm>
        </p:grpSpPr>
        <p:sp>
          <p:nvSpPr>
            <p:cNvPr id="6893" name="Google Shape;6893;p7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0"/>
          <p:cNvGrpSpPr/>
          <p:nvPr/>
        </p:nvGrpSpPr>
        <p:grpSpPr>
          <a:xfrm>
            <a:off x="3967415" y="2424826"/>
            <a:ext cx="351786" cy="326274"/>
            <a:chOff x="-62511900" y="4129100"/>
            <a:chExt cx="304050" cy="282000"/>
          </a:xfrm>
        </p:grpSpPr>
        <p:sp>
          <p:nvSpPr>
            <p:cNvPr id="6896" name="Google Shape;6896;p7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0"/>
          <p:cNvGrpSpPr/>
          <p:nvPr/>
        </p:nvGrpSpPr>
        <p:grpSpPr>
          <a:xfrm>
            <a:off x="2645537" y="2897220"/>
            <a:ext cx="310770" cy="367261"/>
            <a:chOff x="-60597975" y="3367475"/>
            <a:chExt cx="268600" cy="317425"/>
          </a:xfrm>
        </p:grpSpPr>
        <p:sp>
          <p:nvSpPr>
            <p:cNvPr id="6902" name="Google Shape;6902;p7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7" name="Google Shape;6907;p7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8" name="Google Shape;6908;p70"/>
          <p:cNvGrpSpPr/>
          <p:nvPr/>
        </p:nvGrpSpPr>
        <p:grpSpPr>
          <a:xfrm>
            <a:off x="2617740" y="3858536"/>
            <a:ext cx="366364" cy="262465"/>
            <a:chOff x="-60621600" y="4145650"/>
            <a:chExt cx="316650" cy="226850"/>
          </a:xfrm>
        </p:grpSpPr>
        <p:sp>
          <p:nvSpPr>
            <p:cNvPr id="6909" name="Google Shape;6909;p7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0"/>
          <p:cNvGrpSpPr/>
          <p:nvPr/>
        </p:nvGrpSpPr>
        <p:grpSpPr>
          <a:xfrm>
            <a:off x="3954392" y="3807035"/>
            <a:ext cx="359972" cy="365467"/>
            <a:chOff x="-59400775" y="4084200"/>
            <a:chExt cx="311125" cy="315875"/>
          </a:xfrm>
        </p:grpSpPr>
        <p:sp>
          <p:nvSpPr>
            <p:cNvPr id="6913" name="Google Shape;6913;p7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0"/>
          <p:cNvGrpSpPr/>
          <p:nvPr/>
        </p:nvGrpSpPr>
        <p:grpSpPr>
          <a:xfrm>
            <a:off x="2178486" y="1532866"/>
            <a:ext cx="365438" cy="366364"/>
            <a:chOff x="-64044600" y="3360375"/>
            <a:chExt cx="315850" cy="316650"/>
          </a:xfrm>
        </p:grpSpPr>
        <p:sp>
          <p:nvSpPr>
            <p:cNvPr id="6920" name="Google Shape;6920;p7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0"/>
          <p:cNvGrpSpPr/>
          <p:nvPr/>
        </p:nvGrpSpPr>
        <p:grpSpPr>
          <a:xfrm>
            <a:off x="2204909" y="1975418"/>
            <a:ext cx="312592" cy="367261"/>
            <a:chOff x="-64022550" y="3727425"/>
            <a:chExt cx="270175" cy="317425"/>
          </a:xfrm>
        </p:grpSpPr>
        <p:sp>
          <p:nvSpPr>
            <p:cNvPr id="6924" name="Google Shape;6924;p7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0"/>
          <p:cNvGrpSpPr/>
          <p:nvPr/>
        </p:nvGrpSpPr>
        <p:grpSpPr>
          <a:xfrm>
            <a:off x="2229047" y="2404318"/>
            <a:ext cx="264317" cy="367290"/>
            <a:chOff x="-64001300" y="4093650"/>
            <a:chExt cx="228450" cy="317450"/>
          </a:xfrm>
        </p:grpSpPr>
        <p:sp>
          <p:nvSpPr>
            <p:cNvPr id="6928" name="Google Shape;6928;p7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0"/>
          <p:cNvGrpSpPr/>
          <p:nvPr/>
        </p:nvGrpSpPr>
        <p:grpSpPr>
          <a:xfrm>
            <a:off x="848051" y="2897610"/>
            <a:ext cx="359972" cy="366480"/>
            <a:chOff x="-62148800" y="3377700"/>
            <a:chExt cx="311125" cy="316750"/>
          </a:xfrm>
        </p:grpSpPr>
        <p:sp>
          <p:nvSpPr>
            <p:cNvPr id="6933" name="Google Shape;6933;p7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0"/>
          <p:cNvGrpSpPr/>
          <p:nvPr/>
        </p:nvGrpSpPr>
        <p:grpSpPr>
          <a:xfrm>
            <a:off x="843958" y="3347607"/>
            <a:ext cx="368157" cy="367290"/>
            <a:chOff x="-62154300" y="3743950"/>
            <a:chExt cx="318200" cy="317450"/>
          </a:xfrm>
        </p:grpSpPr>
        <p:sp>
          <p:nvSpPr>
            <p:cNvPr id="6936" name="Google Shape;6936;p7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0"/>
          <p:cNvGrpSpPr/>
          <p:nvPr/>
        </p:nvGrpSpPr>
        <p:grpSpPr>
          <a:xfrm>
            <a:off x="843944" y="3806587"/>
            <a:ext cx="368186" cy="366364"/>
            <a:chOff x="-62151950" y="4111775"/>
            <a:chExt cx="318225" cy="316650"/>
          </a:xfrm>
        </p:grpSpPr>
        <p:sp>
          <p:nvSpPr>
            <p:cNvPr id="6939" name="Google Shape;6939;p7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0"/>
          <p:cNvGrpSpPr/>
          <p:nvPr/>
        </p:nvGrpSpPr>
        <p:grpSpPr>
          <a:xfrm>
            <a:off x="3062568" y="2897133"/>
            <a:ext cx="368157" cy="367434"/>
            <a:chOff x="-60254550" y="3367325"/>
            <a:chExt cx="318200" cy="317575"/>
          </a:xfrm>
        </p:grpSpPr>
        <p:sp>
          <p:nvSpPr>
            <p:cNvPr id="6944" name="Google Shape;6944;p7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0"/>
          <p:cNvGrpSpPr/>
          <p:nvPr/>
        </p:nvGrpSpPr>
        <p:grpSpPr>
          <a:xfrm>
            <a:off x="3063465" y="3348127"/>
            <a:ext cx="366364" cy="366248"/>
            <a:chOff x="-60255350" y="3733825"/>
            <a:chExt cx="316650" cy="316550"/>
          </a:xfrm>
        </p:grpSpPr>
        <p:sp>
          <p:nvSpPr>
            <p:cNvPr id="6949" name="Google Shape;6949;p7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0"/>
          <p:cNvGrpSpPr/>
          <p:nvPr/>
        </p:nvGrpSpPr>
        <p:grpSpPr>
          <a:xfrm>
            <a:off x="3091262" y="3807035"/>
            <a:ext cx="310770" cy="365467"/>
            <a:chOff x="-60232500" y="4101525"/>
            <a:chExt cx="268600" cy="315875"/>
          </a:xfrm>
        </p:grpSpPr>
        <p:sp>
          <p:nvSpPr>
            <p:cNvPr id="6957" name="Google Shape;6957;p7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7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70"/>
          <p:cNvGrpSpPr/>
          <p:nvPr/>
        </p:nvGrpSpPr>
        <p:grpSpPr>
          <a:xfrm>
            <a:off x="2624262" y="1532866"/>
            <a:ext cx="368186" cy="366364"/>
            <a:chOff x="-63679950" y="3360375"/>
            <a:chExt cx="318225" cy="316650"/>
          </a:xfrm>
        </p:grpSpPr>
        <p:sp>
          <p:nvSpPr>
            <p:cNvPr id="6961" name="Google Shape;6961;p7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5" name="Google Shape;6965;p7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6" name="Google Shape;6966;p70"/>
          <p:cNvGrpSpPr/>
          <p:nvPr/>
        </p:nvGrpSpPr>
        <p:grpSpPr>
          <a:xfrm>
            <a:off x="2622889" y="2404203"/>
            <a:ext cx="370934" cy="367521"/>
            <a:chOff x="-63679950" y="4093450"/>
            <a:chExt cx="320600" cy="317650"/>
          </a:xfrm>
        </p:grpSpPr>
        <p:sp>
          <p:nvSpPr>
            <p:cNvPr id="6967" name="Google Shape;6967;p7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0"/>
          <p:cNvGrpSpPr/>
          <p:nvPr/>
        </p:nvGrpSpPr>
        <p:grpSpPr>
          <a:xfrm>
            <a:off x="1283006" y="2897205"/>
            <a:ext cx="366364" cy="367290"/>
            <a:chOff x="-61784125" y="3377700"/>
            <a:chExt cx="316650" cy="317450"/>
          </a:xfrm>
        </p:grpSpPr>
        <p:sp>
          <p:nvSpPr>
            <p:cNvPr id="6971" name="Google Shape;6971;p7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0"/>
          <p:cNvGrpSpPr/>
          <p:nvPr/>
        </p:nvGrpSpPr>
        <p:grpSpPr>
          <a:xfrm>
            <a:off x="1283006" y="3347607"/>
            <a:ext cx="366364" cy="367290"/>
            <a:chOff x="-61783350" y="3743950"/>
            <a:chExt cx="316650" cy="317450"/>
          </a:xfrm>
        </p:grpSpPr>
        <p:sp>
          <p:nvSpPr>
            <p:cNvPr id="6979" name="Google Shape;6979;p7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7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70"/>
          <p:cNvGrpSpPr/>
          <p:nvPr/>
        </p:nvGrpSpPr>
        <p:grpSpPr>
          <a:xfrm>
            <a:off x="3504430" y="3807440"/>
            <a:ext cx="369112" cy="364657"/>
            <a:chOff x="-59869425" y="4102225"/>
            <a:chExt cx="319025" cy="315175"/>
          </a:xfrm>
        </p:grpSpPr>
        <p:sp>
          <p:nvSpPr>
            <p:cNvPr id="6985" name="Google Shape;6985;p7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70"/>
          <p:cNvGrpSpPr/>
          <p:nvPr/>
        </p:nvGrpSpPr>
        <p:grpSpPr>
          <a:xfrm>
            <a:off x="2623233" y="4276262"/>
            <a:ext cx="366364" cy="365467"/>
            <a:chOff x="-59029025" y="3711650"/>
            <a:chExt cx="316650" cy="315875"/>
          </a:xfrm>
        </p:grpSpPr>
        <p:sp>
          <p:nvSpPr>
            <p:cNvPr id="6990" name="Google Shape;6990;p7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70"/>
          <p:cNvGrpSpPr/>
          <p:nvPr/>
        </p:nvGrpSpPr>
        <p:grpSpPr>
          <a:xfrm>
            <a:off x="4859311" y="1532317"/>
            <a:ext cx="351940" cy="348188"/>
            <a:chOff x="581525" y="3254850"/>
            <a:chExt cx="297750" cy="294575"/>
          </a:xfrm>
        </p:grpSpPr>
        <p:sp>
          <p:nvSpPr>
            <p:cNvPr id="6998" name="Google Shape;6998;p7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0"/>
          <p:cNvGrpSpPr/>
          <p:nvPr/>
        </p:nvGrpSpPr>
        <p:grpSpPr>
          <a:xfrm>
            <a:off x="4858380" y="1971253"/>
            <a:ext cx="353802" cy="351497"/>
            <a:chOff x="580725" y="3617925"/>
            <a:chExt cx="299325" cy="297375"/>
          </a:xfrm>
        </p:grpSpPr>
        <p:sp>
          <p:nvSpPr>
            <p:cNvPr id="7002" name="Google Shape;7002;p7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0"/>
          <p:cNvGrpSpPr/>
          <p:nvPr/>
        </p:nvGrpSpPr>
        <p:grpSpPr>
          <a:xfrm>
            <a:off x="4860242" y="2418443"/>
            <a:ext cx="350079" cy="350079"/>
            <a:chOff x="583100" y="3982600"/>
            <a:chExt cx="296175" cy="296175"/>
          </a:xfrm>
        </p:grpSpPr>
        <p:sp>
          <p:nvSpPr>
            <p:cNvPr id="7008" name="Google Shape;7008;p7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0"/>
          <p:cNvGrpSpPr/>
          <p:nvPr/>
        </p:nvGrpSpPr>
        <p:grpSpPr>
          <a:xfrm>
            <a:off x="7092856" y="1532067"/>
            <a:ext cx="307231" cy="348690"/>
            <a:chOff x="2423775" y="3226875"/>
            <a:chExt cx="259925" cy="295000"/>
          </a:xfrm>
        </p:grpSpPr>
        <p:sp>
          <p:nvSpPr>
            <p:cNvPr id="7016" name="Google Shape;7016;p7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0"/>
          <p:cNvGrpSpPr/>
          <p:nvPr/>
        </p:nvGrpSpPr>
        <p:grpSpPr>
          <a:xfrm>
            <a:off x="7070043" y="1973352"/>
            <a:ext cx="352857" cy="347301"/>
            <a:chOff x="2404875" y="3592725"/>
            <a:chExt cx="298525" cy="293825"/>
          </a:xfrm>
        </p:grpSpPr>
        <p:sp>
          <p:nvSpPr>
            <p:cNvPr id="7020" name="Google Shape;7020;p7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0"/>
          <p:cNvGrpSpPr/>
          <p:nvPr/>
        </p:nvGrpSpPr>
        <p:grpSpPr>
          <a:xfrm>
            <a:off x="7070974" y="2418917"/>
            <a:ext cx="350995" cy="349133"/>
            <a:chOff x="2404875" y="3955825"/>
            <a:chExt cx="296950" cy="295375"/>
          </a:xfrm>
        </p:grpSpPr>
        <p:sp>
          <p:nvSpPr>
            <p:cNvPr id="7024" name="Google Shape;7024;p7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0"/>
          <p:cNvGrpSpPr/>
          <p:nvPr/>
        </p:nvGrpSpPr>
        <p:grpSpPr>
          <a:xfrm>
            <a:off x="5764954" y="2883111"/>
            <a:ext cx="349163" cy="350079"/>
            <a:chOff x="4263650" y="3235150"/>
            <a:chExt cx="295400" cy="296175"/>
          </a:xfrm>
        </p:grpSpPr>
        <p:sp>
          <p:nvSpPr>
            <p:cNvPr id="7029" name="Google Shape;7029;p7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0"/>
          <p:cNvGrpSpPr/>
          <p:nvPr/>
        </p:nvGrpSpPr>
        <p:grpSpPr>
          <a:xfrm>
            <a:off x="5762634" y="3342272"/>
            <a:ext cx="353802" cy="327739"/>
            <a:chOff x="4266025" y="3609275"/>
            <a:chExt cx="299325" cy="277275"/>
          </a:xfrm>
        </p:grpSpPr>
        <p:sp>
          <p:nvSpPr>
            <p:cNvPr id="7035" name="Google Shape;7035;p7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0"/>
          <p:cNvGrpSpPr/>
          <p:nvPr/>
        </p:nvGrpSpPr>
        <p:grpSpPr>
          <a:xfrm>
            <a:off x="5763092" y="3807659"/>
            <a:ext cx="352886" cy="349133"/>
            <a:chOff x="4263650" y="3963700"/>
            <a:chExt cx="298550" cy="295375"/>
          </a:xfrm>
        </p:grpSpPr>
        <p:sp>
          <p:nvSpPr>
            <p:cNvPr id="7038" name="Google Shape;7038;p7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0"/>
          <p:cNvGrpSpPr/>
          <p:nvPr/>
        </p:nvGrpSpPr>
        <p:grpSpPr>
          <a:xfrm>
            <a:off x="8041429" y="2883111"/>
            <a:ext cx="226264" cy="350079"/>
            <a:chOff x="6164975" y="3211525"/>
            <a:chExt cx="191425" cy="296175"/>
          </a:xfrm>
        </p:grpSpPr>
        <p:sp>
          <p:nvSpPr>
            <p:cNvPr id="7046" name="Google Shape;7046;p7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0"/>
          <p:cNvGrpSpPr/>
          <p:nvPr/>
        </p:nvGrpSpPr>
        <p:grpSpPr>
          <a:xfrm>
            <a:off x="5303466" y="1531387"/>
            <a:ext cx="352886" cy="350049"/>
            <a:chOff x="946175" y="3253275"/>
            <a:chExt cx="298550" cy="296150"/>
          </a:xfrm>
        </p:grpSpPr>
        <p:sp>
          <p:nvSpPr>
            <p:cNvPr id="7054" name="Google Shape;7054;p7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0"/>
          <p:cNvGrpSpPr/>
          <p:nvPr/>
        </p:nvGrpSpPr>
        <p:grpSpPr>
          <a:xfrm>
            <a:off x="5304397" y="1973351"/>
            <a:ext cx="351024" cy="347301"/>
            <a:chOff x="946175" y="3619500"/>
            <a:chExt cx="296975" cy="293825"/>
          </a:xfrm>
        </p:grpSpPr>
        <p:sp>
          <p:nvSpPr>
            <p:cNvPr id="7060" name="Google Shape;7060;p7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0"/>
          <p:cNvGrpSpPr/>
          <p:nvPr/>
        </p:nvGrpSpPr>
        <p:grpSpPr>
          <a:xfrm>
            <a:off x="5303939" y="2417985"/>
            <a:ext cx="351940" cy="350995"/>
            <a:chOff x="944600" y="3981825"/>
            <a:chExt cx="297750" cy="296950"/>
          </a:xfrm>
        </p:grpSpPr>
        <p:sp>
          <p:nvSpPr>
            <p:cNvPr id="7067" name="Google Shape;7067;p7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0"/>
          <p:cNvGrpSpPr/>
          <p:nvPr/>
        </p:nvGrpSpPr>
        <p:grpSpPr>
          <a:xfrm>
            <a:off x="7520875" y="1531845"/>
            <a:ext cx="350079" cy="349133"/>
            <a:chOff x="2768750" y="3227275"/>
            <a:chExt cx="296175" cy="295375"/>
          </a:xfrm>
        </p:grpSpPr>
        <p:sp>
          <p:nvSpPr>
            <p:cNvPr id="7072" name="Google Shape;7072;p7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0"/>
          <p:cNvGrpSpPr/>
          <p:nvPr/>
        </p:nvGrpSpPr>
        <p:grpSpPr>
          <a:xfrm>
            <a:off x="7541826" y="1972717"/>
            <a:ext cx="308177" cy="348572"/>
            <a:chOff x="2786075" y="3591800"/>
            <a:chExt cx="260725" cy="294900"/>
          </a:xfrm>
        </p:grpSpPr>
        <p:sp>
          <p:nvSpPr>
            <p:cNvPr id="7081" name="Google Shape;7081;p7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0"/>
          <p:cNvGrpSpPr/>
          <p:nvPr/>
        </p:nvGrpSpPr>
        <p:grpSpPr>
          <a:xfrm>
            <a:off x="7582324" y="2418444"/>
            <a:ext cx="227180" cy="350079"/>
            <a:chOff x="2819150" y="3955025"/>
            <a:chExt cx="192200" cy="296175"/>
          </a:xfrm>
        </p:grpSpPr>
        <p:sp>
          <p:nvSpPr>
            <p:cNvPr id="7087" name="Google Shape;7087;p7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70"/>
          <p:cNvGrpSpPr/>
          <p:nvPr/>
        </p:nvGrpSpPr>
        <p:grpSpPr>
          <a:xfrm>
            <a:off x="6206097" y="2884042"/>
            <a:ext cx="349133" cy="348217"/>
            <a:chOff x="4629125" y="3235150"/>
            <a:chExt cx="295375" cy="294600"/>
          </a:xfrm>
        </p:grpSpPr>
        <p:sp>
          <p:nvSpPr>
            <p:cNvPr id="7092" name="Google Shape;7092;p7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0"/>
          <p:cNvGrpSpPr/>
          <p:nvPr/>
        </p:nvGrpSpPr>
        <p:grpSpPr>
          <a:xfrm>
            <a:off x="6206082" y="3331575"/>
            <a:ext cx="349163" cy="349133"/>
            <a:chOff x="4628325" y="3599825"/>
            <a:chExt cx="295400" cy="295375"/>
          </a:xfrm>
        </p:grpSpPr>
        <p:sp>
          <p:nvSpPr>
            <p:cNvPr id="7098" name="Google Shape;7098;p7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0"/>
          <p:cNvGrpSpPr/>
          <p:nvPr/>
        </p:nvGrpSpPr>
        <p:grpSpPr>
          <a:xfrm>
            <a:off x="6227033" y="3807186"/>
            <a:ext cx="307261" cy="350079"/>
            <a:chOff x="4645650" y="3962900"/>
            <a:chExt cx="259950" cy="296175"/>
          </a:xfrm>
        </p:grpSpPr>
        <p:sp>
          <p:nvSpPr>
            <p:cNvPr id="7111" name="Google Shape;7111;p7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0"/>
          <p:cNvGrpSpPr/>
          <p:nvPr/>
        </p:nvGrpSpPr>
        <p:grpSpPr>
          <a:xfrm>
            <a:off x="7979994" y="3332048"/>
            <a:ext cx="349133" cy="348188"/>
            <a:chOff x="6143725" y="3582500"/>
            <a:chExt cx="295375" cy="294575"/>
          </a:xfrm>
        </p:grpSpPr>
        <p:sp>
          <p:nvSpPr>
            <p:cNvPr id="7118" name="Google Shape;7118;p7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0"/>
          <p:cNvGrpSpPr/>
          <p:nvPr/>
        </p:nvGrpSpPr>
        <p:grpSpPr>
          <a:xfrm>
            <a:off x="5748820" y="1531387"/>
            <a:ext cx="350995" cy="350049"/>
            <a:chOff x="1310075" y="3253275"/>
            <a:chExt cx="296950" cy="296150"/>
          </a:xfrm>
        </p:grpSpPr>
        <p:sp>
          <p:nvSpPr>
            <p:cNvPr id="7126" name="Google Shape;7126;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9" name="Google Shape;7129;p7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0" name="Google Shape;7130;p70"/>
          <p:cNvGrpSpPr/>
          <p:nvPr/>
        </p:nvGrpSpPr>
        <p:grpSpPr>
          <a:xfrm>
            <a:off x="5748347" y="2417646"/>
            <a:ext cx="351941" cy="351675"/>
            <a:chOff x="1310075" y="3980250"/>
            <a:chExt cx="297750" cy="297525"/>
          </a:xfrm>
        </p:grpSpPr>
        <p:sp>
          <p:nvSpPr>
            <p:cNvPr id="7131" name="Google Shape;7131;p7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0"/>
          <p:cNvGrpSpPr/>
          <p:nvPr/>
        </p:nvGrpSpPr>
        <p:grpSpPr>
          <a:xfrm>
            <a:off x="8013136" y="1531845"/>
            <a:ext cx="266305" cy="349133"/>
            <a:chOff x="3167275" y="3227275"/>
            <a:chExt cx="225300" cy="295375"/>
          </a:xfrm>
        </p:grpSpPr>
        <p:sp>
          <p:nvSpPr>
            <p:cNvPr id="7136" name="Google Shape;7136;p7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1" name="Google Shape;7141;p7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2" name="Google Shape;7142;p70"/>
          <p:cNvGrpSpPr/>
          <p:nvPr/>
        </p:nvGrpSpPr>
        <p:grpSpPr>
          <a:xfrm>
            <a:off x="7970318" y="2418902"/>
            <a:ext cx="351940" cy="349163"/>
            <a:chOff x="3133425" y="3955025"/>
            <a:chExt cx="297750" cy="295400"/>
          </a:xfrm>
        </p:grpSpPr>
        <p:sp>
          <p:nvSpPr>
            <p:cNvPr id="7143" name="Google Shape;7143;p7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70"/>
          <p:cNvGrpSpPr/>
          <p:nvPr/>
        </p:nvGrpSpPr>
        <p:grpSpPr>
          <a:xfrm>
            <a:off x="6650491" y="2882490"/>
            <a:ext cx="350079" cy="351320"/>
            <a:chOff x="4991425" y="3234750"/>
            <a:chExt cx="296175" cy="297225"/>
          </a:xfrm>
        </p:grpSpPr>
        <p:sp>
          <p:nvSpPr>
            <p:cNvPr id="7147" name="Google Shape;7147;p7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0"/>
          <p:cNvGrpSpPr/>
          <p:nvPr/>
        </p:nvGrpSpPr>
        <p:grpSpPr>
          <a:xfrm>
            <a:off x="6650491" y="3352053"/>
            <a:ext cx="350079" cy="308177"/>
            <a:chOff x="4991425" y="3617150"/>
            <a:chExt cx="296175" cy="260725"/>
          </a:xfrm>
        </p:grpSpPr>
        <p:sp>
          <p:nvSpPr>
            <p:cNvPr id="7154" name="Google Shape;7154;p7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0"/>
          <p:cNvGrpSpPr/>
          <p:nvPr/>
        </p:nvGrpSpPr>
        <p:grpSpPr>
          <a:xfrm>
            <a:off x="6727764" y="3807644"/>
            <a:ext cx="195532" cy="349163"/>
            <a:chOff x="5056800" y="3962900"/>
            <a:chExt cx="165425" cy="295400"/>
          </a:xfrm>
        </p:grpSpPr>
        <p:sp>
          <p:nvSpPr>
            <p:cNvPr id="7162" name="Google Shape;7162;p7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0"/>
          <p:cNvGrpSpPr/>
          <p:nvPr/>
        </p:nvGrpSpPr>
        <p:grpSpPr>
          <a:xfrm>
            <a:off x="7979062" y="3807660"/>
            <a:ext cx="350995" cy="349133"/>
            <a:chOff x="6168925" y="3936925"/>
            <a:chExt cx="296950" cy="295375"/>
          </a:xfrm>
        </p:grpSpPr>
        <p:sp>
          <p:nvSpPr>
            <p:cNvPr id="7166" name="Google Shape;7166;p7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0"/>
          <p:cNvGrpSpPr/>
          <p:nvPr/>
        </p:nvGrpSpPr>
        <p:grpSpPr>
          <a:xfrm>
            <a:off x="6192756" y="1531845"/>
            <a:ext cx="348188" cy="349133"/>
            <a:chOff x="1674750" y="3254050"/>
            <a:chExt cx="294575" cy="295375"/>
          </a:xfrm>
        </p:grpSpPr>
        <p:sp>
          <p:nvSpPr>
            <p:cNvPr id="7173" name="Google Shape;7173;p7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0"/>
          <p:cNvGrpSpPr/>
          <p:nvPr/>
        </p:nvGrpSpPr>
        <p:grpSpPr>
          <a:xfrm>
            <a:off x="6207177" y="1972435"/>
            <a:ext cx="319347" cy="349133"/>
            <a:chOff x="1687350" y="3618725"/>
            <a:chExt cx="270175" cy="295375"/>
          </a:xfrm>
        </p:grpSpPr>
        <p:sp>
          <p:nvSpPr>
            <p:cNvPr id="7177" name="Google Shape;7177;p7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70"/>
          <p:cNvGrpSpPr/>
          <p:nvPr/>
        </p:nvGrpSpPr>
        <p:grpSpPr>
          <a:xfrm>
            <a:off x="6190880" y="2418916"/>
            <a:ext cx="351940" cy="349133"/>
            <a:chOff x="1672375" y="3982600"/>
            <a:chExt cx="297750" cy="295375"/>
          </a:xfrm>
        </p:grpSpPr>
        <p:sp>
          <p:nvSpPr>
            <p:cNvPr id="7181" name="Google Shape;7181;p7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0"/>
          <p:cNvGrpSpPr/>
          <p:nvPr/>
        </p:nvGrpSpPr>
        <p:grpSpPr>
          <a:xfrm>
            <a:off x="4882872" y="2883111"/>
            <a:ext cx="350079" cy="350079"/>
            <a:chOff x="3497300" y="3227275"/>
            <a:chExt cx="296175" cy="296175"/>
          </a:xfrm>
        </p:grpSpPr>
        <p:sp>
          <p:nvSpPr>
            <p:cNvPr id="7185" name="Google Shape;7185;p7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0"/>
          <p:cNvGrpSpPr/>
          <p:nvPr/>
        </p:nvGrpSpPr>
        <p:grpSpPr>
          <a:xfrm>
            <a:off x="4883345" y="3332506"/>
            <a:ext cx="349133" cy="347272"/>
            <a:chOff x="3497300" y="3591950"/>
            <a:chExt cx="295375" cy="293800"/>
          </a:xfrm>
        </p:grpSpPr>
        <p:sp>
          <p:nvSpPr>
            <p:cNvPr id="7194" name="Google Shape;7194;p7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0"/>
          <p:cNvGrpSpPr/>
          <p:nvPr/>
        </p:nvGrpSpPr>
        <p:grpSpPr>
          <a:xfrm>
            <a:off x="4883345" y="3807644"/>
            <a:ext cx="349133" cy="349163"/>
            <a:chOff x="3497300" y="3955025"/>
            <a:chExt cx="295375" cy="295400"/>
          </a:xfrm>
        </p:grpSpPr>
        <p:sp>
          <p:nvSpPr>
            <p:cNvPr id="7203" name="Google Shape;7203;p7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70"/>
          <p:cNvGrpSpPr/>
          <p:nvPr/>
        </p:nvGrpSpPr>
        <p:grpSpPr>
          <a:xfrm>
            <a:off x="7107917" y="2883835"/>
            <a:ext cx="327739" cy="348631"/>
            <a:chOff x="5364750" y="3235150"/>
            <a:chExt cx="277275" cy="294950"/>
          </a:xfrm>
        </p:grpSpPr>
        <p:sp>
          <p:nvSpPr>
            <p:cNvPr id="7207" name="Google Shape;7207;p7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70"/>
          <p:cNvGrpSpPr/>
          <p:nvPr/>
        </p:nvGrpSpPr>
        <p:grpSpPr>
          <a:xfrm>
            <a:off x="7096274" y="3330171"/>
            <a:ext cx="351024" cy="351940"/>
            <a:chOff x="5355300" y="3598250"/>
            <a:chExt cx="296975" cy="297750"/>
          </a:xfrm>
        </p:grpSpPr>
        <p:sp>
          <p:nvSpPr>
            <p:cNvPr id="7216" name="Google Shape;7216;p7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0"/>
          <p:cNvGrpSpPr/>
          <p:nvPr/>
        </p:nvGrpSpPr>
        <p:grpSpPr>
          <a:xfrm>
            <a:off x="7100470" y="3869093"/>
            <a:ext cx="342632" cy="226264"/>
            <a:chOff x="5358450" y="4015675"/>
            <a:chExt cx="289875" cy="191425"/>
          </a:xfrm>
        </p:grpSpPr>
        <p:sp>
          <p:nvSpPr>
            <p:cNvPr id="7225" name="Google Shape;7225;p7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0"/>
          <p:cNvGrpSpPr/>
          <p:nvPr/>
        </p:nvGrpSpPr>
        <p:grpSpPr>
          <a:xfrm>
            <a:off x="6226953" y="4251624"/>
            <a:ext cx="351024" cy="325464"/>
            <a:chOff x="6543825" y="3202075"/>
            <a:chExt cx="296975" cy="275350"/>
          </a:xfrm>
        </p:grpSpPr>
        <p:sp>
          <p:nvSpPr>
            <p:cNvPr id="7230" name="Google Shape;7230;p7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0"/>
          <p:cNvGrpSpPr/>
          <p:nvPr/>
        </p:nvGrpSpPr>
        <p:grpSpPr>
          <a:xfrm>
            <a:off x="6633934" y="1531372"/>
            <a:ext cx="350079" cy="350079"/>
            <a:chOff x="2037825" y="3254050"/>
            <a:chExt cx="296175" cy="296175"/>
          </a:xfrm>
        </p:grpSpPr>
        <p:sp>
          <p:nvSpPr>
            <p:cNvPr id="7238" name="Google Shape;7238;p7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0"/>
          <p:cNvGrpSpPr/>
          <p:nvPr/>
        </p:nvGrpSpPr>
        <p:grpSpPr>
          <a:xfrm>
            <a:off x="6632072" y="1972539"/>
            <a:ext cx="353802" cy="348926"/>
            <a:chOff x="2034675" y="3617925"/>
            <a:chExt cx="299325" cy="295200"/>
          </a:xfrm>
        </p:grpSpPr>
        <p:sp>
          <p:nvSpPr>
            <p:cNvPr id="7245" name="Google Shape;7245;p7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0"/>
          <p:cNvGrpSpPr/>
          <p:nvPr/>
        </p:nvGrpSpPr>
        <p:grpSpPr>
          <a:xfrm>
            <a:off x="6633934" y="2418916"/>
            <a:ext cx="350079" cy="349133"/>
            <a:chOff x="2037825" y="3981825"/>
            <a:chExt cx="296175" cy="295375"/>
          </a:xfrm>
        </p:grpSpPr>
        <p:sp>
          <p:nvSpPr>
            <p:cNvPr id="7251" name="Google Shape;7251;p7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0"/>
          <p:cNvGrpSpPr/>
          <p:nvPr/>
        </p:nvGrpSpPr>
        <p:grpSpPr>
          <a:xfrm>
            <a:off x="5318952" y="2915232"/>
            <a:ext cx="350079" cy="285837"/>
            <a:chOff x="3860400" y="3254050"/>
            <a:chExt cx="296175" cy="241825"/>
          </a:xfrm>
        </p:grpSpPr>
        <p:sp>
          <p:nvSpPr>
            <p:cNvPr id="7255" name="Google Shape;7255;p7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0"/>
          <p:cNvGrpSpPr/>
          <p:nvPr/>
        </p:nvGrpSpPr>
        <p:grpSpPr>
          <a:xfrm>
            <a:off x="5318479" y="3331102"/>
            <a:ext cx="351024" cy="350079"/>
            <a:chOff x="3859600" y="3591950"/>
            <a:chExt cx="296975" cy="296175"/>
          </a:xfrm>
        </p:grpSpPr>
        <p:sp>
          <p:nvSpPr>
            <p:cNvPr id="7263" name="Google Shape;7263;p7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0"/>
          <p:cNvGrpSpPr/>
          <p:nvPr/>
        </p:nvGrpSpPr>
        <p:grpSpPr>
          <a:xfrm>
            <a:off x="5318952" y="3807186"/>
            <a:ext cx="350079" cy="350079"/>
            <a:chOff x="3860400" y="3955025"/>
            <a:chExt cx="296175" cy="296175"/>
          </a:xfrm>
        </p:grpSpPr>
        <p:sp>
          <p:nvSpPr>
            <p:cNvPr id="7267" name="Google Shape;7267;p7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0"/>
          <p:cNvGrpSpPr/>
          <p:nvPr/>
        </p:nvGrpSpPr>
        <p:grpSpPr>
          <a:xfrm>
            <a:off x="7534167" y="2883584"/>
            <a:ext cx="355664" cy="349133"/>
            <a:chOff x="5716825" y="3235950"/>
            <a:chExt cx="300900" cy="295375"/>
          </a:xfrm>
        </p:grpSpPr>
        <p:sp>
          <p:nvSpPr>
            <p:cNvPr id="7273" name="Google Shape;7273;p7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0"/>
          <p:cNvGrpSpPr/>
          <p:nvPr/>
        </p:nvGrpSpPr>
        <p:grpSpPr>
          <a:xfrm>
            <a:off x="7547199" y="3342272"/>
            <a:ext cx="329601" cy="327739"/>
            <a:chOff x="5727850" y="3609275"/>
            <a:chExt cx="278850" cy="277275"/>
          </a:xfrm>
        </p:grpSpPr>
        <p:sp>
          <p:nvSpPr>
            <p:cNvPr id="7278" name="Google Shape;7278;p7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0"/>
          <p:cNvGrpSpPr/>
          <p:nvPr/>
        </p:nvGrpSpPr>
        <p:grpSpPr>
          <a:xfrm>
            <a:off x="7558383" y="3807659"/>
            <a:ext cx="307231" cy="349133"/>
            <a:chOff x="5736525" y="3963700"/>
            <a:chExt cx="259925" cy="295375"/>
          </a:xfrm>
        </p:grpSpPr>
        <p:sp>
          <p:nvSpPr>
            <p:cNvPr id="7284" name="Google Shape;7284;p7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0"/>
          <p:cNvGrpSpPr/>
          <p:nvPr/>
        </p:nvGrpSpPr>
        <p:grpSpPr>
          <a:xfrm>
            <a:off x="6649963" y="4256985"/>
            <a:ext cx="351024" cy="350079"/>
            <a:chOff x="6553275" y="3604550"/>
            <a:chExt cx="296975" cy="296175"/>
          </a:xfrm>
        </p:grpSpPr>
        <p:sp>
          <p:nvSpPr>
            <p:cNvPr id="7292" name="Google Shape;7292;p7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1" name="Shape 7301"/>
        <p:cNvGrpSpPr/>
        <p:nvPr/>
      </p:nvGrpSpPr>
      <p:grpSpPr>
        <a:xfrm>
          <a:off x="0" y="0"/>
          <a:ext cx="0" cy="0"/>
          <a:chOff x="0" y="0"/>
          <a:chExt cx="0" cy="0"/>
        </a:xfrm>
      </p:grpSpPr>
      <p:sp>
        <p:nvSpPr>
          <p:cNvPr id="7302" name="Google Shape;7302;p7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3" name="Google Shape;7303;p7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304" name="Google Shape;7304;p71"/>
          <p:cNvGrpSpPr/>
          <p:nvPr/>
        </p:nvGrpSpPr>
        <p:grpSpPr>
          <a:xfrm>
            <a:off x="877057" y="1532946"/>
            <a:ext cx="294401" cy="353645"/>
            <a:chOff x="-35814600" y="3202075"/>
            <a:chExt cx="242625" cy="291450"/>
          </a:xfrm>
        </p:grpSpPr>
        <p:sp>
          <p:nvSpPr>
            <p:cNvPr id="7305" name="Google Shape;7305;p7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1"/>
          <p:cNvGrpSpPr/>
          <p:nvPr/>
        </p:nvGrpSpPr>
        <p:grpSpPr>
          <a:xfrm>
            <a:off x="847435" y="1973866"/>
            <a:ext cx="353645" cy="353888"/>
            <a:chOff x="-35839800" y="3561025"/>
            <a:chExt cx="291450" cy="291650"/>
          </a:xfrm>
        </p:grpSpPr>
        <p:sp>
          <p:nvSpPr>
            <p:cNvPr id="7313" name="Google Shape;7313;p7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0" name="Google Shape;7320;p7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1" name="Google Shape;7321;p71"/>
          <p:cNvGrpSpPr/>
          <p:nvPr/>
        </p:nvGrpSpPr>
        <p:grpSpPr>
          <a:xfrm>
            <a:off x="3084980" y="1532946"/>
            <a:ext cx="353645" cy="353645"/>
            <a:chOff x="-34003850" y="3227275"/>
            <a:chExt cx="291450" cy="291450"/>
          </a:xfrm>
        </p:grpSpPr>
        <p:sp>
          <p:nvSpPr>
            <p:cNvPr id="7322" name="Google Shape;7322;p7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1"/>
          <p:cNvGrpSpPr/>
          <p:nvPr/>
        </p:nvGrpSpPr>
        <p:grpSpPr>
          <a:xfrm>
            <a:off x="3084510" y="1973638"/>
            <a:ext cx="354586" cy="354343"/>
            <a:chOff x="-34004625" y="3585850"/>
            <a:chExt cx="292225" cy="292025"/>
          </a:xfrm>
        </p:grpSpPr>
        <p:sp>
          <p:nvSpPr>
            <p:cNvPr id="7328" name="Google Shape;7328;p7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1"/>
          <p:cNvGrpSpPr/>
          <p:nvPr/>
        </p:nvGrpSpPr>
        <p:grpSpPr>
          <a:xfrm>
            <a:off x="3084025" y="2408839"/>
            <a:ext cx="355557" cy="354616"/>
            <a:chOff x="-34005425" y="3945575"/>
            <a:chExt cx="293025" cy="292250"/>
          </a:xfrm>
        </p:grpSpPr>
        <p:sp>
          <p:nvSpPr>
            <p:cNvPr id="7334" name="Google Shape;7334;p7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1"/>
          <p:cNvGrpSpPr/>
          <p:nvPr/>
        </p:nvGrpSpPr>
        <p:grpSpPr>
          <a:xfrm>
            <a:off x="1731124" y="2882015"/>
            <a:ext cx="358408" cy="355557"/>
            <a:chOff x="-32174975" y="3192625"/>
            <a:chExt cx="295375" cy="293025"/>
          </a:xfrm>
        </p:grpSpPr>
        <p:sp>
          <p:nvSpPr>
            <p:cNvPr id="7338" name="Google Shape;7338;p7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2" name="Google Shape;7342;p7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4" name="Google Shape;7344;p71"/>
          <p:cNvGrpSpPr/>
          <p:nvPr/>
        </p:nvGrpSpPr>
        <p:grpSpPr>
          <a:xfrm>
            <a:off x="3970274" y="2882970"/>
            <a:ext cx="354586" cy="353645"/>
            <a:chOff x="-30345325" y="3184750"/>
            <a:chExt cx="292225" cy="291450"/>
          </a:xfrm>
        </p:grpSpPr>
        <p:sp>
          <p:nvSpPr>
            <p:cNvPr id="7345" name="Google Shape;7345;p7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71"/>
          <p:cNvGrpSpPr/>
          <p:nvPr/>
        </p:nvGrpSpPr>
        <p:grpSpPr>
          <a:xfrm>
            <a:off x="1295026" y="1532946"/>
            <a:ext cx="353645" cy="353645"/>
            <a:chOff x="-35481425" y="3202075"/>
            <a:chExt cx="291450" cy="291450"/>
          </a:xfrm>
        </p:grpSpPr>
        <p:sp>
          <p:nvSpPr>
            <p:cNvPr id="7351" name="Google Shape;7351;p7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1"/>
          <p:cNvGrpSpPr/>
          <p:nvPr/>
        </p:nvGrpSpPr>
        <p:grpSpPr>
          <a:xfrm>
            <a:off x="1294556" y="1974472"/>
            <a:ext cx="354586" cy="352675"/>
            <a:chOff x="-35482200" y="3561225"/>
            <a:chExt cx="292225" cy="290650"/>
          </a:xfrm>
        </p:grpSpPr>
        <p:sp>
          <p:nvSpPr>
            <p:cNvPr id="7359" name="Google Shape;7359;p7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1"/>
          <p:cNvGrpSpPr/>
          <p:nvPr/>
        </p:nvGrpSpPr>
        <p:grpSpPr>
          <a:xfrm>
            <a:off x="1295026" y="2409340"/>
            <a:ext cx="353645" cy="353615"/>
            <a:chOff x="-35481425" y="3919600"/>
            <a:chExt cx="291450" cy="291425"/>
          </a:xfrm>
        </p:grpSpPr>
        <p:sp>
          <p:nvSpPr>
            <p:cNvPr id="7363" name="Google Shape;7363;p7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1"/>
          <p:cNvGrpSpPr/>
          <p:nvPr/>
        </p:nvGrpSpPr>
        <p:grpSpPr>
          <a:xfrm>
            <a:off x="3530661" y="1533431"/>
            <a:ext cx="357468" cy="352675"/>
            <a:chOff x="-33645475" y="3228075"/>
            <a:chExt cx="294600" cy="290650"/>
          </a:xfrm>
        </p:grpSpPr>
        <p:sp>
          <p:nvSpPr>
            <p:cNvPr id="7372" name="Google Shape;7372;p7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71"/>
          <p:cNvGrpSpPr/>
          <p:nvPr/>
        </p:nvGrpSpPr>
        <p:grpSpPr>
          <a:xfrm>
            <a:off x="3531631" y="1973516"/>
            <a:ext cx="355526" cy="354586"/>
            <a:chOff x="-33646250" y="3586425"/>
            <a:chExt cx="293000" cy="292225"/>
          </a:xfrm>
        </p:grpSpPr>
        <p:sp>
          <p:nvSpPr>
            <p:cNvPr id="7380" name="Google Shape;7380;p7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1"/>
          <p:cNvGrpSpPr/>
          <p:nvPr/>
        </p:nvGrpSpPr>
        <p:grpSpPr>
          <a:xfrm>
            <a:off x="3532101" y="2408369"/>
            <a:ext cx="354586" cy="355557"/>
            <a:chOff x="-33645475" y="3944800"/>
            <a:chExt cx="292225" cy="293025"/>
          </a:xfrm>
        </p:grpSpPr>
        <p:sp>
          <p:nvSpPr>
            <p:cNvPr id="7383" name="Google Shape;7383;p7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1"/>
          <p:cNvGrpSpPr/>
          <p:nvPr/>
        </p:nvGrpSpPr>
        <p:grpSpPr>
          <a:xfrm>
            <a:off x="2185320" y="2882106"/>
            <a:ext cx="352675" cy="355375"/>
            <a:chOff x="-31809525" y="3192625"/>
            <a:chExt cx="290650" cy="292875"/>
          </a:xfrm>
        </p:grpSpPr>
        <p:sp>
          <p:nvSpPr>
            <p:cNvPr id="7394" name="Google Shape;7394;p7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1"/>
          <p:cNvGrpSpPr/>
          <p:nvPr/>
        </p:nvGrpSpPr>
        <p:grpSpPr>
          <a:xfrm>
            <a:off x="2184835" y="3352658"/>
            <a:ext cx="353645" cy="355557"/>
            <a:chOff x="-31811100" y="3550975"/>
            <a:chExt cx="291450" cy="293025"/>
          </a:xfrm>
        </p:grpSpPr>
        <p:sp>
          <p:nvSpPr>
            <p:cNvPr id="7399" name="Google Shape;7399;p7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1"/>
          <p:cNvGrpSpPr/>
          <p:nvPr/>
        </p:nvGrpSpPr>
        <p:grpSpPr>
          <a:xfrm>
            <a:off x="2178631" y="3816962"/>
            <a:ext cx="366052" cy="356831"/>
            <a:chOff x="-31817400" y="3910025"/>
            <a:chExt cx="301675" cy="294075"/>
          </a:xfrm>
        </p:grpSpPr>
        <p:sp>
          <p:nvSpPr>
            <p:cNvPr id="7407" name="Google Shape;7407;p7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1"/>
          <p:cNvGrpSpPr/>
          <p:nvPr/>
        </p:nvGrpSpPr>
        <p:grpSpPr>
          <a:xfrm>
            <a:off x="3970259" y="3353143"/>
            <a:ext cx="354616" cy="354586"/>
            <a:chOff x="-30354000" y="3569100"/>
            <a:chExt cx="292250" cy="292225"/>
          </a:xfrm>
        </p:grpSpPr>
        <p:sp>
          <p:nvSpPr>
            <p:cNvPr id="7411" name="Google Shape;7411;p7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1"/>
          <p:cNvGrpSpPr/>
          <p:nvPr/>
        </p:nvGrpSpPr>
        <p:grpSpPr>
          <a:xfrm>
            <a:off x="1748837" y="1532946"/>
            <a:ext cx="342148" cy="353645"/>
            <a:chOff x="-35118325" y="3202075"/>
            <a:chExt cx="281975" cy="291450"/>
          </a:xfrm>
        </p:grpSpPr>
        <p:sp>
          <p:nvSpPr>
            <p:cNvPr id="7418" name="Google Shape;7418;p7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1"/>
          <p:cNvGrpSpPr/>
          <p:nvPr/>
        </p:nvGrpSpPr>
        <p:grpSpPr>
          <a:xfrm>
            <a:off x="1742618" y="1974199"/>
            <a:ext cx="354586" cy="353221"/>
            <a:chOff x="-35123050" y="3561225"/>
            <a:chExt cx="292225" cy="291100"/>
          </a:xfrm>
        </p:grpSpPr>
        <p:sp>
          <p:nvSpPr>
            <p:cNvPr id="7423" name="Google Shape;7423;p7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1"/>
          <p:cNvGrpSpPr/>
          <p:nvPr/>
        </p:nvGrpSpPr>
        <p:grpSpPr>
          <a:xfrm>
            <a:off x="1784677" y="2409340"/>
            <a:ext cx="270467" cy="353615"/>
            <a:chOff x="-35089175" y="3919600"/>
            <a:chExt cx="222900" cy="291425"/>
          </a:xfrm>
        </p:grpSpPr>
        <p:sp>
          <p:nvSpPr>
            <p:cNvPr id="7426" name="Google Shape;7426;p7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1"/>
          <p:cNvGrpSpPr/>
          <p:nvPr/>
        </p:nvGrpSpPr>
        <p:grpSpPr>
          <a:xfrm>
            <a:off x="3981673" y="1532703"/>
            <a:ext cx="336445" cy="354131"/>
            <a:chOff x="-33277650" y="3226875"/>
            <a:chExt cx="277275" cy="291850"/>
          </a:xfrm>
        </p:grpSpPr>
        <p:sp>
          <p:nvSpPr>
            <p:cNvPr id="7429" name="Google Shape;7429;p7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1"/>
          <p:cNvGrpSpPr/>
          <p:nvPr/>
        </p:nvGrpSpPr>
        <p:grpSpPr>
          <a:xfrm>
            <a:off x="3973073" y="1973987"/>
            <a:ext cx="353645" cy="353645"/>
            <a:chOff x="-33286325" y="3586425"/>
            <a:chExt cx="291450" cy="291450"/>
          </a:xfrm>
        </p:grpSpPr>
        <p:sp>
          <p:nvSpPr>
            <p:cNvPr id="7437" name="Google Shape;7437;p7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1"/>
          <p:cNvGrpSpPr/>
          <p:nvPr/>
        </p:nvGrpSpPr>
        <p:grpSpPr>
          <a:xfrm>
            <a:off x="3973073" y="2408369"/>
            <a:ext cx="353645" cy="355557"/>
            <a:chOff x="-33286325" y="3944800"/>
            <a:chExt cx="291450" cy="293025"/>
          </a:xfrm>
        </p:grpSpPr>
        <p:sp>
          <p:nvSpPr>
            <p:cNvPr id="7443" name="Google Shape;7443;p7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1"/>
          <p:cNvGrpSpPr/>
          <p:nvPr/>
        </p:nvGrpSpPr>
        <p:grpSpPr>
          <a:xfrm>
            <a:off x="2631470" y="2881529"/>
            <a:ext cx="353645" cy="356527"/>
            <a:chOff x="-31452725" y="3191825"/>
            <a:chExt cx="291450" cy="293825"/>
          </a:xfrm>
        </p:grpSpPr>
        <p:sp>
          <p:nvSpPr>
            <p:cNvPr id="7448" name="Google Shape;7448;p7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1"/>
          <p:cNvGrpSpPr/>
          <p:nvPr/>
        </p:nvGrpSpPr>
        <p:grpSpPr>
          <a:xfrm>
            <a:off x="2631000" y="3353144"/>
            <a:ext cx="354586" cy="354586"/>
            <a:chOff x="-31452725" y="3551775"/>
            <a:chExt cx="292225" cy="292225"/>
          </a:xfrm>
        </p:grpSpPr>
        <p:sp>
          <p:nvSpPr>
            <p:cNvPr id="7453" name="Google Shape;7453;p7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1"/>
          <p:cNvGrpSpPr/>
          <p:nvPr/>
        </p:nvGrpSpPr>
        <p:grpSpPr>
          <a:xfrm>
            <a:off x="2629559" y="3817129"/>
            <a:ext cx="357468" cy="356497"/>
            <a:chOff x="-31455100" y="3909350"/>
            <a:chExt cx="294600" cy="293800"/>
          </a:xfrm>
        </p:grpSpPr>
        <p:sp>
          <p:nvSpPr>
            <p:cNvPr id="7458" name="Google Shape;7458;p7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1"/>
          <p:cNvGrpSpPr/>
          <p:nvPr/>
        </p:nvGrpSpPr>
        <p:grpSpPr>
          <a:xfrm>
            <a:off x="3970744" y="3818084"/>
            <a:ext cx="353645" cy="354586"/>
            <a:chOff x="-30345325" y="3918800"/>
            <a:chExt cx="291450" cy="292225"/>
          </a:xfrm>
        </p:grpSpPr>
        <p:sp>
          <p:nvSpPr>
            <p:cNvPr id="7461" name="Google Shape;7461;p7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1"/>
          <p:cNvGrpSpPr/>
          <p:nvPr/>
        </p:nvGrpSpPr>
        <p:grpSpPr>
          <a:xfrm>
            <a:off x="2200736" y="1532946"/>
            <a:ext cx="332593" cy="353645"/>
            <a:chOff x="-34755225" y="3202075"/>
            <a:chExt cx="274100" cy="291450"/>
          </a:xfrm>
        </p:grpSpPr>
        <p:sp>
          <p:nvSpPr>
            <p:cNvPr id="7467" name="Google Shape;7467;p7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1"/>
          <p:cNvGrpSpPr/>
          <p:nvPr/>
        </p:nvGrpSpPr>
        <p:grpSpPr>
          <a:xfrm>
            <a:off x="2190209" y="1973987"/>
            <a:ext cx="353645" cy="353645"/>
            <a:chOff x="-34763900" y="3561225"/>
            <a:chExt cx="291450" cy="291450"/>
          </a:xfrm>
        </p:grpSpPr>
        <p:sp>
          <p:nvSpPr>
            <p:cNvPr id="7475" name="Google Shape;7475;p7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8" name="Google Shape;7478;p7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9" name="Google Shape;7479;p71"/>
          <p:cNvGrpSpPr/>
          <p:nvPr/>
        </p:nvGrpSpPr>
        <p:grpSpPr>
          <a:xfrm>
            <a:off x="845106" y="2882499"/>
            <a:ext cx="354586" cy="354586"/>
            <a:chOff x="-32927950" y="3227275"/>
            <a:chExt cx="292225" cy="292225"/>
          </a:xfrm>
        </p:grpSpPr>
        <p:sp>
          <p:nvSpPr>
            <p:cNvPr id="7480" name="Google Shape;7480;p7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1"/>
          <p:cNvGrpSpPr/>
          <p:nvPr/>
        </p:nvGrpSpPr>
        <p:grpSpPr>
          <a:xfrm>
            <a:off x="844621" y="3353613"/>
            <a:ext cx="355557" cy="353645"/>
            <a:chOff x="-32927950" y="3586425"/>
            <a:chExt cx="293025" cy="291450"/>
          </a:xfrm>
        </p:grpSpPr>
        <p:sp>
          <p:nvSpPr>
            <p:cNvPr id="7486" name="Google Shape;7486;p7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1"/>
          <p:cNvGrpSpPr/>
          <p:nvPr/>
        </p:nvGrpSpPr>
        <p:grpSpPr>
          <a:xfrm>
            <a:off x="845106" y="3817598"/>
            <a:ext cx="354586" cy="355557"/>
            <a:chOff x="-32927950" y="3944800"/>
            <a:chExt cx="292225" cy="293025"/>
          </a:xfrm>
        </p:grpSpPr>
        <p:sp>
          <p:nvSpPr>
            <p:cNvPr id="7492" name="Google Shape;7492;p7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1"/>
          <p:cNvGrpSpPr/>
          <p:nvPr/>
        </p:nvGrpSpPr>
        <p:grpSpPr>
          <a:xfrm>
            <a:off x="3073898" y="2882849"/>
            <a:ext cx="354586" cy="353888"/>
            <a:chOff x="-31094350" y="3194000"/>
            <a:chExt cx="292225" cy="291650"/>
          </a:xfrm>
        </p:grpSpPr>
        <p:sp>
          <p:nvSpPr>
            <p:cNvPr id="7502" name="Google Shape;7502;p7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1"/>
          <p:cNvGrpSpPr/>
          <p:nvPr/>
        </p:nvGrpSpPr>
        <p:grpSpPr>
          <a:xfrm>
            <a:off x="3074368" y="3353341"/>
            <a:ext cx="353645" cy="354191"/>
            <a:chOff x="-31093575" y="3552550"/>
            <a:chExt cx="291450" cy="291900"/>
          </a:xfrm>
        </p:grpSpPr>
        <p:sp>
          <p:nvSpPr>
            <p:cNvPr id="7511" name="Google Shape;7511;p7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1"/>
          <p:cNvGrpSpPr/>
          <p:nvPr/>
        </p:nvGrpSpPr>
        <p:grpSpPr>
          <a:xfrm>
            <a:off x="3074368" y="3818569"/>
            <a:ext cx="353645" cy="353615"/>
            <a:chOff x="-31093575" y="3911725"/>
            <a:chExt cx="291450" cy="291425"/>
          </a:xfrm>
        </p:grpSpPr>
        <p:sp>
          <p:nvSpPr>
            <p:cNvPr id="7516" name="Google Shape;7516;p7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1"/>
          <p:cNvGrpSpPr/>
          <p:nvPr/>
        </p:nvGrpSpPr>
        <p:grpSpPr>
          <a:xfrm>
            <a:off x="2183798" y="4275536"/>
            <a:ext cx="356497" cy="354586"/>
            <a:chOff x="-29946000" y="3183175"/>
            <a:chExt cx="293800" cy="292225"/>
          </a:xfrm>
        </p:grpSpPr>
        <p:sp>
          <p:nvSpPr>
            <p:cNvPr id="7519" name="Google Shape;7519;p7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1"/>
          <p:cNvGrpSpPr/>
          <p:nvPr/>
        </p:nvGrpSpPr>
        <p:grpSpPr>
          <a:xfrm>
            <a:off x="2628330" y="1532689"/>
            <a:ext cx="358408" cy="354161"/>
            <a:chOff x="-34408675" y="3202075"/>
            <a:chExt cx="295375" cy="291875"/>
          </a:xfrm>
        </p:grpSpPr>
        <p:sp>
          <p:nvSpPr>
            <p:cNvPr id="7526" name="Google Shape;7526;p7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71"/>
          <p:cNvGrpSpPr/>
          <p:nvPr/>
        </p:nvGrpSpPr>
        <p:grpSpPr>
          <a:xfrm>
            <a:off x="2630241" y="1972683"/>
            <a:ext cx="354586" cy="356254"/>
            <a:chOff x="-34405525" y="3558075"/>
            <a:chExt cx="292225" cy="293600"/>
          </a:xfrm>
        </p:grpSpPr>
        <p:sp>
          <p:nvSpPr>
            <p:cNvPr id="7531" name="Google Shape;7531;p7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1"/>
          <p:cNvGrpSpPr/>
          <p:nvPr/>
        </p:nvGrpSpPr>
        <p:grpSpPr>
          <a:xfrm>
            <a:off x="2629755" y="2409340"/>
            <a:ext cx="355557" cy="353615"/>
            <a:chOff x="-34406325" y="3919600"/>
            <a:chExt cx="293025" cy="291425"/>
          </a:xfrm>
        </p:grpSpPr>
        <p:sp>
          <p:nvSpPr>
            <p:cNvPr id="7535" name="Google Shape;7535;p7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1"/>
          <p:cNvGrpSpPr/>
          <p:nvPr/>
        </p:nvGrpSpPr>
        <p:grpSpPr>
          <a:xfrm>
            <a:off x="1293653" y="2888703"/>
            <a:ext cx="353645" cy="342179"/>
            <a:chOff x="-32568800" y="3232000"/>
            <a:chExt cx="291450" cy="282000"/>
          </a:xfrm>
        </p:grpSpPr>
        <p:sp>
          <p:nvSpPr>
            <p:cNvPr id="7543" name="Google Shape;7543;p7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1"/>
          <p:cNvGrpSpPr/>
          <p:nvPr/>
        </p:nvGrpSpPr>
        <p:grpSpPr>
          <a:xfrm>
            <a:off x="1293183" y="3353613"/>
            <a:ext cx="354586" cy="353645"/>
            <a:chOff x="-32569575" y="3586425"/>
            <a:chExt cx="292225" cy="291450"/>
          </a:xfrm>
        </p:grpSpPr>
        <p:sp>
          <p:nvSpPr>
            <p:cNvPr id="7546" name="Google Shape;7546;p7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1"/>
          <p:cNvGrpSpPr/>
          <p:nvPr/>
        </p:nvGrpSpPr>
        <p:grpSpPr>
          <a:xfrm>
            <a:off x="1284098" y="3818205"/>
            <a:ext cx="372756" cy="354343"/>
            <a:chOff x="-32576675" y="3944600"/>
            <a:chExt cx="307200" cy="292025"/>
          </a:xfrm>
        </p:grpSpPr>
        <p:sp>
          <p:nvSpPr>
            <p:cNvPr id="7549" name="Google Shape;7549;p7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1"/>
          <p:cNvGrpSpPr/>
          <p:nvPr/>
        </p:nvGrpSpPr>
        <p:grpSpPr>
          <a:xfrm>
            <a:off x="3529065" y="2882500"/>
            <a:ext cx="354586" cy="354586"/>
            <a:chOff x="-30735200" y="3192625"/>
            <a:chExt cx="292225" cy="292225"/>
          </a:xfrm>
        </p:grpSpPr>
        <p:sp>
          <p:nvSpPr>
            <p:cNvPr id="7552" name="Google Shape;7552;p7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1"/>
          <p:cNvGrpSpPr/>
          <p:nvPr/>
        </p:nvGrpSpPr>
        <p:grpSpPr>
          <a:xfrm>
            <a:off x="3529065" y="3353932"/>
            <a:ext cx="354586" cy="353008"/>
            <a:chOff x="-30735200" y="3552550"/>
            <a:chExt cx="292225" cy="290925"/>
          </a:xfrm>
        </p:grpSpPr>
        <p:sp>
          <p:nvSpPr>
            <p:cNvPr id="7560" name="Google Shape;7560;p7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1"/>
          <p:cNvGrpSpPr/>
          <p:nvPr/>
        </p:nvGrpSpPr>
        <p:grpSpPr>
          <a:xfrm>
            <a:off x="3529065" y="3818554"/>
            <a:ext cx="354586" cy="353645"/>
            <a:chOff x="-30735200" y="3910925"/>
            <a:chExt cx="292225" cy="291450"/>
          </a:xfrm>
        </p:grpSpPr>
        <p:sp>
          <p:nvSpPr>
            <p:cNvPr id="7563" name="Google Shape;7563;p7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5" name="Google Shape;7565;p7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6" name="Google Shape;7566;p71"/>
          <p:cNvGrpSpPr/>
          <p:nvPr/>
        </p:nvGrpSpPr>
        <p:grpSpPr>
          <a:xfrm>
            <a:off x="4882910" y="1531421"/>
            <a:ext cx="358971" cy="359224"/>
            <a:chOff x="-57956275" y="3197925"/>
            <a:chExt cx="319000" cy="319225"/>
          </a:xfrm>
        </p:grpSpPr>
        <p:sp>
          <p:nvSpPr>
            <p:cNvPr id="7567" name="Google Shape;7567;p7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1"/>
          <p:cNvGrpSpPr/>
          <p:nvPr/>
        </p:nvGrpSpPr>
        <p:grpSpPr>
          <a:xfrm>
            <a:off x="4905064" y="1987846"/>
            <a:ext cx="314662" cy="358971"/>
            <a:chOff x="-57940525" y="3590375"/>
            <a:chExt cx="279625" cy="319000"/>
          </a:xfrm>
        </p:grpSpPr>
        <p:sp>
          <p:nvSpPr>
            <p:cNvPr id="7575" name="Google Shape;7575;p7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1"/>
          <p:cNvGrpSpPr/>
          <p:nvPr/>
        </p:nvGrpSpPr>
        <p:grpSpPr>
          <a:xfrm>
            <a:off x="4875945" y="2429217"/>
            <a:ext cx="358099" cy="358999"/>
            <a:chOff x="-57959425" y="3982600"/>
            <a:chExt cx="318225" cy="319025"/>
          </a:xfrm>
        </p:grpSpPr>
        <p:sp>
          <p:nvSpPr>
            <p:cNvPr id="7581" name="Google Shape;7581;p7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1"/>
          <p:cNvGrpSpPr/>
          <p:nvPr/>
        </p:nvGrpSpPr>
        <p:grpSpPr>
          <a:xfrm>
            <a:off x="7076112" y="1532546"/>
            <a:ext cx="357226" cy="357226"/>
            <a:chOff x="-55987225" y="3198925"/>
            <a:chExt cx="317450" cy="317450"/>
          </a:xfrm>
        </p:grpSpPr>
        <p:sp>
          <p:nvSpPr>
            <p:cNvPr id="7586" name="Google Shape;7586;p7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1"/>
          <p:cNvGrpSpPr/>
          <p:nvPr/>
        </p:nvGrpSpPr>
        <p:grpSpPr>
          <a:xfrm>
            <a:off x="7076112" y="1988578"/>
            <a:ext cx="357226" cy="357367"/>
            <a:chOff x="-55987225" y="3591025"/>
            <a:chExt cx="317450" cy="317575"/>
          </a:xfrm>
        </p:grpSpPr>
        <p:sp>
          <p:nvSpPr>
            <p:cNvPr id="7591" name="Google Shape;7591;p7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1"/>
          <p:cNvGrpSpPr/>
          <p:nvPr/>
        </p:nvGrpSpPr>
        <p:grpSpPr>
          <a:xfrm>
            <a:off x="7090027" y="2429217"/>
            <a:ext cx="358999" cy="358999"/>
            <a:chOff x="-55988800" y="3982600"/>
            <a:chExt cx="319025" cy="319025"/>
          </a:xfrm>
        </p:grpSpPr>
        <p:sp>
          <p:nvSpPr>
            <p:cNvPr id="7597" name="Google Shape;7597;p7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1"/>
          <p:cNvGrpSpPr/>
          <p:nvPr/>
        </p:nvGrpSpPr>
        <p:grpSpPr>
          <a:xfrm>
            <a:off x="5748546" y="2887174"/>
            <a:ext cx="356326" cy="358971"/>
            <a:chOff x="-54026025" y="3192625"/>
            <a:chExt cx="316650" cy="319000"/>
          </a:xfrm>
        </p:grpSpPr>
        <p:sp>
          <p:nvSpPr>
            <p:cNvPr id="7603" name="Google Shape;7603;p7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1"/>
          <p:cNvGrpSpPr/>
          <p:nvPr/>
        </p:nvGrpSpPr>
        <p:grpSpPr>
          <a:xfrm>
            <a:off x="5768492" y="3358148"/>
            <a:ext cx="316434" cy="358099"/>
            <a:chOff x="-54007925" y="3584850"/>
            <a:chExt cx="281200" cy="318225"/>
          </a:xfrm>
        </p:grpSpPr>
        <p:sp>
          <p:nvSpPr>
            <p:cNvPr id="7612" name="Google Shape;7612;p7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1"/>
          <p:cNvGrpSpPr/>
          <p:nvPr/>
        </p:nvGrpSpPr>
        <p:grpSpPr>
          <a:xfrm>
            <a:off x="5768492" y="3820033"/>
            <a:ext cx="316434" cy="358914"/>
            <a:chOff x="-54007925" y="3975575"/>
            <a:chExt cx="281200" cy="318950"/>
          </a:xfrm>
        </p:grpSpPr>
        <p:sp>
          <p:nvSpPr>
            <p:cNvPr id="7619" name="Google Shape;7619;p7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1"/>
          <p:cNvGrpSpPr/>
          <p:nvPr/>
        </p:nvGrpSpPr>
        <p:grpSpPr>
          <a:xfrm>
            <a:off x="8003359" y="2904504"/>
            <a:ext cx="274770" cy="358492"/>
            <a:chOff x="-52005775" y="3208025"/>
            <a:chExt cx="244175" cy="318575"/>
          </a:xfrm>
        </p:grpSpPr>
        <p:sp>
          <p:nvSpPr>
            <p:cNvPr id="7624" name="Google Shape;7624;p7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1"/>
          <p:cNvGrpSpPr/>
          <p:nvPr/>
        </p:nvGrpSpPr>
        <p:grpSpPr>
          <a:xfrm>
            <a:off x="5309825" y="1532546"/>
            <a:ext cx="358099" cy="358099"/>
            <a:chOff x="-57568775" y="3198925"/>
            <a:chExt cx="318225" cy="318225"/>
          </a:xfrm>
        </p:grpSpPr>
        <p:sp>
          <p:nvSpPr>
            <p:cNvPr id="7636" name="Google Shape;7636;p7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1"/>
          <p:cNvGrpSpPr/>
          <p:nvPr/>
        </p:nvGrpSpPr>
        <p:grpSpPr>
          <a:xfrm>
            <a:off x="5331543" y="1987846"/>
            <a:ext cx="314662" cy="358099"/>
            <a:chOff x="-57549075" y="3590375"/>
            <a:chExt cx="279625" cy="318225"/>
          </a:xfrm>
        </p:grpSpPr>
        <p:sp>
          <p:nvSpPr>
            <p:cNvPr id="7643" name="Google Shape;7643;p7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1"/>
          <p:cNvGrpSpPr/>
          <p:nvPr/>
        </p:nvGrpSpPr>
        <p:grpSpPr>
          <a:xfrm>
            <a:off x="5323740" y="2429217"/>
            <a:ext cx="359871" cy="359871"/>
            <a:chOff x="-57570350" y="3982600"/>
            <a:chExt cx="319800" cy="319800"/>
          </a:xfrm>
        </p:grpSpPr>
        <p:sp>
          <p:nvSpPr>
            <p:cNvPr id="7648" name="Google Shape;7648;p7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1"/>
          <p:cNvGrpSpPr/>
          <p:nvPr/>
        </p:nvGrpSpPr>
        <p:grpSpPr>
          <a:xfrm>
            <a:off x="7538779" y="1531646"/>
            <a:ext cx="314662" cy="358999"/>
            <a:chOff x="-55576850" y="3198125"/>
            <a:chExt cx="279625" cy="319025"/>
          </a:xfrm>
        </p:grpSpPr>
        <p:sp>
          <p:nvSpPr>
            <p:cNvPr id="7653" name="Google Shape;7653;p7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1"/>
          <p:cNvGrpSpPr/>
          <p:nvPr/>
        </p:nvGrpSpPr>
        <p:grpSpPr>
          <a:xfrm>
            <a:off x="7516174" y="1987621"/>
            <a:ext cx="359871" cy="358324"/>
            <a:chOff x="-55596550" y="3590175"/>
            <a:chExt cx="319800" cy="318425"/>
          </a:xfrm>
        </p:grpSpPr>
        <p:sp>
          <p:nvSpPr>
            <p:cNvPr id="7658" name="Google Shape;7658;p7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1"/>
          <p:cNvGrpSpPr/>
          <p:nvPr/>
        </p:nvGrpSpPr>
        <p:grpSpPr>
          <a:xfrm>
            <a:off x="7531412" y="2428964"/>
            <a:ext cx="358999" cy="359252"/>
            <a:chOff x="-55595775" y="3982375"/>
            <a:chExt cx="319025" cy="319250"/>
          </a:xfrm>
        </p:grpSpPr>
        <p:sp>
          <p:nvSpPr>
            <p:cNvPr id="7663" name="Google Shape;7663;p7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1"/>
          <p:cNvGrpSpPr/>
          <p:nvPr/>
        </p:nvGrpSpPr>
        <p:grpSpPr>
          <a:xfrm>
            <a:off x="6188595" y="2887174"/>
            <a:ext cx="358999" cy="358099"/>
            <a:chOff x="-53635375" y="3192625"/>
            <a:chExt cx="319025" cy="318225"/>
          </a:xfrm>
        </p:grpSpPr>
        <p:sp>
          <p:nvSpPr>
            <p:cNvPr id="7670" name="Google Shape;7670;p7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1"/>
          <p:cNvGrpSpPr/>
          <p:nvPr/>
        </p:nvGrpSpPr>
        <p:grpSpPr>
          <a:xfrm>
            <a:off x="6210763" y="3358148"/>
            <a:ext cx="314662" cy="358999"/>
            <a:chOff x="-53615675" y="3584850"/>
            <a:chExt cx="279625" cy="319025"/>
          </a:xfrm>
        </p:grpSpPr>
        <p:sp>
          <p:nvSpPr>
            <p:cNvPr id="7674" name="Google Shape;7674;p7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1"/>
          <p:cNvGrpSpPr/>
          <p:nvPr/>
        </p:nvGrpSpPr>
        <p:grpSpPr>
          <a:xfrm>
            <a:off x="6188609" y="3821074"/>
            <a:ext cx="358971" cy="357874"/>
            <a:chOff x="-53634575" y="3976500"/>
            <a:chExt cx="319000" cy="318025"/>
          </a:xfrm>
        </p:grpSpPr>
        <p:sp>
          <p:nvSpPr>
            <p:cNvPr id="7678" name="Google Shape;7678;p7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1"/>
          <p:cNvGrpSpPr/>
          <p:nvPr/>
        </p:nvGrpSpPr>
        <p:grpSpPr>
          <a:xfrm>
            <a:off x="7983413" y="3364028"/>
            <a:ext cx="314662" cy="358436"/>
            <a:chOff x="-52023900" y="3590075"/>
            <a:chExt cx="279625" cy="318525"/>
          </a:xfrm>
        </p:grpSpPr>
        <p:sp>
          <p:nvSpPr>
            <p:cNvPr id="7687" name="Google Shape;7687;p7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1"/>
          <p:cNvGrpSpPr/>
          <p:nvPr/>
        </p:nvGrpSpPr>
        <p:grpSpPr>
          <a:xfrm>
            <a:off x="5746654" y="1532546"/>
            <a:ext cx="358971" cy="358971"/>
            <a:chOff x="-57173375" y="3198925"/>
            <a:chExt cx="319000" cy="319000"/>
          </a:xfrm>
        </p:grpSpPr>
        <p:sp>
          <p:nvSpPr>
            <p:cNvPr id="7695" name="Google Shape;7695;p7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1"/>
          <p:cNvGrpSpPr/>
          <p:nvPr/>
        </p:nvGrpSpPr>
        <p:grpSpPr>
          <a:xfrm>
            <a:off x="5747541" y="2009987"/>
            <a:ext cx="357198" cy="314690"/>
            <a:chOff x="-57176525" y="3610050"/>
            <a:chExt cx="317425" cy="279650"/>
          </a:xfrm>
        </p:grpSpPr>
        <p:sp>
          <p:nvSpPr>
            <p:cNvPr id="7700" name="Google Shape;7700;p7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1"/>
          <p:cNvGrpSpPr/>
          <p:nvPr/>
        </p:nvGrpSpPr>
        <p:grpSpPr>
          <a:xfrm>
            <a:off x="5779179" y="2428542"/>
            <a:ext cx="323524" cy="358774"/>
            <a:chOff x="-57162350" y="3982000"/>
            <a:chExt cx="287500" cy="318825"/>
          </a:xfrm>
        </p:grpSpPr>
        <p:sp>
          <p:nvSpPr>
            <p:cNvPr id="7706" name="Google Shape;7706;p7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1"/>
          <p:cNvGrpSpPr/>
          <p:nvPr/>
        </p:nvGrpSpPr>
        <p:grpSpPr>
          <a:xfrm>
            <a:off x="7957995" y="1532546"/>
            <a:ext cx="358099" cy="356326"/>
            <a:chOff x="-55202750" y="3198925"/>
            <a:chExt cx="318225" cy="316650"/>
          </a:xfrm>
        </p:grpSpPr>
        <p:sp>
          <p:nvSpPr>
            <p:cNvPr id="7715" name="Google Shape;7715;p7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1"/>
          <p:cNvGrpSpPr/>
          <p:nvPr/>
        </p:nvGrpSpPr>
        <p:grpSpPr>
          <a:xfrm>
            <a:off x="7968629" y="1987846"/>
            <a:ext cx="336830" cy="358099"/>
            <a:chOff x="-55194875" y="3590375"/>
            <a:chExt cx="299325" cy="318225"/>
          </a:xfrm>
        </p:grpSpPr>
        <p:sp>
          <p:nvSpPr>
            <p:cNvPr id="7718" name="Google Shape;7718;p7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1"/>
          <p:cNvGrpSpPr/>
          <p:nvPr/>
        </p:nvGrpSpPr>
        <p:grpSpPr>
          <a:xfrm>
            <a:off x="7973247" y="2430117"/>
            <a:ext cx="357198" cy="357198"/>
            <a:chOff x="-55203525" y="3983400"/>
            <a:chExt cx="317425" cy="317425"/>
          </a:xfrm>
        </p:grpSpPr>
        <p:sp>
          <p:nvSpPr>
            <p:cNvPr id="7724" name="Google Shape;7724;p7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71"/>
          <p:cNvGrpSpPr/>
          <p:nvPr/>
        </p:nvGrpSpPr>
        <p:grpSpPr>
          <a:xfrm>
            <a:off x="6639727" y="2887174"/>
            <a:ext cx="335930" cy="358971"/>
            <a:chOff x="-53232900" y="3192625"/>
            <a:chExt cx="298525" cy="319000"/>
          </a:xfrm>
        </p:grpSpPr>
        <p:sp>
          <p:nvSpPr>
            <p:cNvPr id="7728" name="Google Shape;7728;p7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1"/>
          <p:cNvGrpSpPr/>
          <p:nvPr/>
        </p:nvGrpSpPr>
        <p:grpSpPr>
          <a:xfrm>
            <a:off x="6629093" y="3358148"/>
            <a:ext cx="357198" cy="356326"/>
            <a:chOff x="-53242350" y="3584850"/>
            <a:chExt cx="317425" cy="316650"/>
          </a:xfrm>
        </p:grpSpPr>
        <p:sp>
          <p:nvSpPr>
            <p:cNvPr id="7737" name="Google Shape;7737;p7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1"/>
          <p:cNvGrpSpPr/>
          <p:nvPr/>
        </p:nvGrpSpPr>
        <p:grpSpPr>
          <a:xfrm>
            <a:off x="6650362" y="3820849"/>
            <a:ext cx="314662" cy="358999"/>
            <a:chOff x="-53224225" y="3976300"/>
            <a:chExt cx="279625" cy="319025"/>
          </a:xfrm>
        </p:grpSpPr>
        <p:sp>
          <p:nvSpPr>
            <p:cNvPr id="7743" name="Google Shape;7743;p7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1"/>
          <p:cNvGrpSpPr/>
          <p:nvPr/>
        </p:nvGrpSpPr>
        <p:grpSpPr>
          <a:xfrm>
            <a:off x="7961258" y="3828529"/>
            <a:ext cx="358971" cy="358408"/>
            <a:chOff x="-52043575" y="3983125"/>
            <a:chExt cx="319000" cy="318500"/>
          </a:xfrm>
        </p:grpSpPr>
        <p:sp>
          <p:nvSpPr>
            <p:cNvPr id="7751" name="Google Shape;7751;p7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1"/>
          <p:cNvGrpSpPr/>
          <p:nvPr/>
        </p:nvGrpSpPr>
        <p:grpSpPr>
          <a:xfrm>
            <a:off x="6215199" y="1532546"/>
            <a:ext cx="314662" cy="358971"/>
            <a:chOff x="-56766175" y="3198925"/>
            <a:chExt cx="279625" cy="319000"/>
          </a:xfrm>
        </p:grpSpPr>
        <p:sp>
          <p:nvSpPr>
            <p:cNvPr id="7761" name="Google Shape;7761;p7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1"/>
          <p:cNvGrpSpPr/>
          <p:nvPr/>
        </p:nvGrpSpPr>
        <p:grpSpPr>
          <a:xfrm>
            <a:off x="6214313" y="1987846"/>
            <a:ext cx="316434" cy="358099"/>
            <a:chOff x="-56766175" y="3590375"/>
            <a:chExt cx="281200" cy="318225"/>
          </a:xfrm>
        </p:grpSpPr>
        <p:sp>
          <p:nvSpPr>
            <p:cNvPr id="7769" name="Google Shape;7769;p7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1"/>
          <p:cNvGrpSpPr/>
          <p:nvPr/>
        </p:nvGrpSpPr>
        <p:grpSpPr>
          <a:xfrm>
            <a:off x="6251269" y="2429217"/>
            <a:ext cx="272126" cy="358099"/>
            <a:chOff x="-56747275" y="3982600"/>
            <a:chExt cx="241825" cy="318225"/>
          </a:xfrm>
        </p:grpSpPr>
        <p:sp>
          <p:nvSpPr>
            <p:cNvPr id="7774" name="Google Shape;7774;p7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71"/>
          <p:cNvGrpSpPr/>
          <p:nvPr/>
        </p:nvGrpSpPr>
        <p:grpSpPr>
          <a:xfrm>
            <a:off x="4881188" y="2894264"/>
            <a:ext cx="314662" cy="358971"/>
            <a:chOff x="-54793175" y="3198925"/>
            <a:chExt cx="279625" cy="319000"/>
          </a:xfrm>
        </p:grpSpPr>
        <p:sp>
          <p:nvSpPr>
            <p:cNvPr id="7782" name="Google Shape;7782;p7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1"/>
          <p:cNvGrpSpPr/>
          <p:nvPr/>
        </p:nvGrpSpPr>
        <p:grpSpPr>
          <a:xfrm>
            <a:off x="4859020" y="3371455"/>
            <a:ext cx="358999" cy="342991"/>
            <a:chOff x="-54812875" y="3596675"/>
            <a:chExt cx="319025" cy="304800"/>
          </a:xfrm>
        </p:grpSpPr>
        <p:sp>
          <p:nvSpPr>
            <p:cNvPr id="7790" name="Google Shape;7790;p7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7" name="Google Shape;7797;p7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9" name="Google Shape;7799;p71"/>
          <p:cNvGrpSpPr/>
          <p:nvPr/>
        </p:nvGrpSpPr>
        <p:grpSpPr>
          <a:xfrm>
            <a:off x="4881188" y="3827938"/>
            <a:ext cx="314662" cy="358099"/>
            <a:chOff x="-54793175" y="3982600"/>
            <a:chExt cx="279625" cy="318225"/>
          </a:xfrm>
        </p:grpSpPr>
        <p:sp>
          <p:nvSpPr>
            <p:cNvPr id="7800" name="Google Shape;7800;p7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1"/>
          <p:cNvGrpSpPr/>
          <p:nvPr/>
        </p:nvGrpSpPr>
        <p:grpSpPr>
          <a:xfrm>
            <a:off x="7092647" y="2887174"/>
            <a:ext cx="314662" cy="358099"/>
            <a:chOff x="-52832000" y="3192625"/>
            <a:chExt cx="279625" cy="318225"/>
          </a:xfrm>
        </p:grpSpPr>
        <p:sp>
          <p:nvSpPr>
            <p:cNvPr id="7808" name="Google Shape;7808;p7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1"/>
          <p:cNvGrpSpPr/>
          <p:nvPr/>
        </p:nvGrpSpPr>
        <p:grpSpPr>
          <a:xfrm>
            <a:off x="7070492" y="3359048"/>
            <a:ext cx="358971" cy="357198"/>
            <a:chOff x="-52851675" y="3585650"/>
            <a:chExt cx="319000" cy="317425"/>
          </a:xfrm>
        </p:grpSpPr>
        <p:sp>
          <p:nvSpPr>
            <p:cNvPr id="7817" name="Google Shape;7817;p7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1"/>
          <p:cNvGrpSpPr/>
          <p:nvPr/>
        </p:nvGrpSpPr>
        <p:grpSpPr>
          <a:xfrm>
            <a:off x="7092647" y="3820849"/>
            <a:ext cx="314662" cy="358999"/>
            <a:chOff x="-52832000" y="3976300"/>
            <a:chExt cx="279625" cy="319025"/>
          </a:xfrm>
        </p:grpSpPr>
        <p:sp>
          <p:nvSpPr>
            <p:cNvPr id="7824" name="Google Shape;7824;p7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1"/>
          <p:cNvGrpSpPr/>
          <p:nvPr/>
        </p:nvGrpSpPr>
        <p:grpSpPr>
          <a:xfrm>
            <a:off x="6209853" y="4275497"/>
            <a:ext cx="316434" cy="358099"/>
            <a:chOff x="-51633225" y="3198925"/>
            <a:chExt cx="281200" cy="318225"/>
          </a:xfrm>
        </p:grpSpPr>
        <p:sp>
          <p:nvSpPr>
            <p:cNvPr id="7830" name="Google Shape;7830;p7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1"/>
          <p:cNvGrpSpPr/>
          <p:nvPr/>
        </p:nvGrpSpPr>
        <p:grpSpPr>
          <a:xfrm>
            <a:off x="6628676" y="1533418"/>
            <a:ext cx="365188" cy="357226"/>
            <a:chOff x="-56396775" y="3199700"/>
            <a:chExt cx="324525" cy="317450"/>
          </a:xfrm>
        </p:grpSpPr>
        <p:sp>
          <p:nvSpPr>
            <p:cNvPr id="7838" name="Google Shape;7838;p7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1"/>
          <p:cNvGrpSpPr/>
          <p:nvPr/>
        </p:nvGrpSpPr>
        <p:grpSpPr>
          <a:xfrm>
            <a:off x="6631771" y="1999353"/>
            <a:ext cx="358999" cy="335958"/>
            <a:chOff x="-56394425" y="3600600"/>
            <a:chExt cx="319025" cy="298550"/>
          </a:xfrm>
        </p:grpSpPr>
        <p:sp>
          <p:nvSpPr>
            <p:cNvPr id="7845" name="Google Shape;7845;p7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1"/>
          <p:cNvGrpSpPr/>
          <p:nvPr/>
        </p:nvGrpSpPr>
        <p:grpSpPr>
          <a:xfrm>
            <a:off x="6662538" y="2430117"/>
            <a:ext cx="327068" cy="357198"/>
            <a:chOff x="-56379450" y="3983400"/>
            <a:chExt cx="290650" cy="317425"/>
          </a:xfrm>
        </p:grpSpPr>
        <p:sp>
          <p:nvSpPr>
            <p:cNvPr id="7849" name="Google Shape;7849;p7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1"/>
          <p:cNvGrpSpPr/>
          <p:nvPr/>
        </p:nvGrpSpPr>
        <p:grpSpPr>
          <a:xfrm>
            <a:off x="5326242" y="2894264"/>
            <a:ext cx="316434" cy="358971"/>
            <a:chOff x="-54401725" y="3198925"/>
            <a:chExt cx="281200" cy="319000"/>
          </a:xfrm>
        </p:grpSpPr>
        <p:sp>
          <p:nvSpPr>
            <p:cNvPr id="7858" name="Google Shape;7858;p7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1"/>
          <p:cNvGrpSpPr/>
          <p:nvPr/>
        </p:nvGrpSpPr>
        <p:grpSpPr>
          <a:xfrm>
            <a:off x="5327128" y="3364365"/>
            <a:ext cx="314662" cy="358099"/>
            <a:chOff x="-54401725" y="3590375"/>
            <a:chExt cx="279625" cy="318225"/>
          </a:xfrm>
        </p:grpSpPr>
        <p:sp>
          <p:nvSpPr>
            <p:cNvPr id="7870" name="Google Shape;7870;p7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1"/>
          <p:cNvGrpSpPr/>
          <p:nvPr/>
        </p:nvGrpSpPr>
        <p:grpSpPr>
          <a:xfrm>
            <a:off x="5324920" y="3827938"/>
            <a:ext cx="319079" cy="358099"/>
            <a:chOff x="-54403300" y="3982600"/>
            <a:chExt cx="283550" cy="318225"/>
          </a:xfrm>
        </p:grpSpPr>
        <p:sp>
          <p:nvSpPr>
            <p:cNvPr id="7877" name="Google Shape;7877;p7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1"/>
          <p:cNvGrpSpPr/>
          <p:nvPr/>
        </p:nvGrpSpPr>
        <p:grpSpPr>
          <a:xfrm>
            <a:off x="7512313" y="2889172"/>
            <a:ext cx="356298" cy="356973"/>
            <a:chOff x="-52458650" y="3194400"/>
            <a:chExt cx="316625" cy="317225"/>
          </a:xfrm>
        </p:grpSpPr>
        <p:sp>
          <p:nvSpPr>
            <p:cNvPr id="7883" name="Google Shape;7883;p7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1"/>
          <p:cNvGrpSpPr/>
          <p:nvPr/>
        </p:nvGrpSpPr>
        <p:grpSpPr>
          <a:xfrm>
            <a:off x="7521611" y="3358148"/>
            <a:ext cx="337703" cy="357845"/>
            <a:chOff x="-52450000" y="3584850"/>
            <a:chExt cx="300100" cy="318000"/>
          </a:xfrm>
        </p:grpSpPr>
        <p:sp>
          <p:nvSpPr>
            <p:cNvPr id="7892" name="Google Shape;7892;p7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1"/>
          <p:cNvGrpSpPr/>
          <p:nvPr/>
        </p:nvGrpSpPr>
        <p:grpSpPr>
          <a:xfrm>
            <a:off x="7533131" y="3822621"/>
            <a:ext cx="314662" cy="357226"/>
            <a:chOff x="-52440550" y="3977875"/>
            <a:chExt cx="279625" cy="317450"/>
          </a:xfrm>
        </p:grpSpPr>
        <p:sp>
          <p:nvSpPr>
            <p:cNvPr id="7900" name="Google Shape;7900;p7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1"/>
          <p:cNvGrpSpPr/>
          <p:nvPr/>
        </p:nvGrpSpPr>
        <p:grpSpPr>
          <a:xfrm>
            <a:off x="6645066" y="4278827"/>
            <a:ext cx="314662" cy="358999"/>
            <a:chOff x="-51623775" y="3584850"/>
            <a:chExt cx="279625" cy="319025"/>
          </a:xfrm>
        </p:grpSpPr>
        <p:sp>
          <p:nvSpPr>
            <p:cNvPr id="7909" name="Google Shape;7909;p7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1" name="Shape 7921"/>
        <p:cNvGrpSpPr/>
        <p:nvPr/>
      </p:nvGrpSpPr>
      <p:grpSpPr>
        <a:xfrm>
          <a:off x="0" y="0"/>
          <a:ext cx="0" cy="0"/>
          <a:chOff x="0" y="0"/>
          <a:chExt cx="0" cy="0"/>
        </a:xfrm>
      </p:grpSpPr>
      <p:sp>
        <p:nvSpPr>
          <p:cNvPr id="7922" name="Google Shape;7922;p7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23" name="Google Shape;7923;p7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924" name="Google Shape;7924;p72"/>
          <p:cNvGrpSpPr/>
          <p:nvPr/>
        </p:nvGrpSpPr>
        <p:grpSpPr>
          <a:xfrm>
            <a:off x="885675" y="1539249"/>
            <a:ext cx="276003" cy="357300"/>
            <a:chOff x="-50469125" y="3183175"/>
            <a:chExt cx="233150" cy="301825"/>
          </a:xfrm>
        </p:grpSpPr>
        <p:sp>
          <p:nvSpPr>
            <p:cNvPr id="7925" name="Google Shape;7925;p7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2"/>
          <p:cNvGrpSpPr/>
          <p:nvPr/>
        </p:nvGrpSpPr>
        <p:grpSpPr>
          <a:xfrm>
            <a:off x="845574" y="1974651"/>
            <a:ext cx="356205" cy="355288"/>
            <a:chOff x="-50504575" y="3550975"/>
            <a:chExt cx="300900" cy="300125"/>
          </a:xfrm>
        </p:grpSpPr>
        <p:sp>
          <p:nvSpPr>
            <p:cNvPr id="7929" name="Google Shape;7929;p7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2"/>
          <p:cNvGrpSpPr/>
          <p:nvPr/>
        </p:nvGrpSpPr>
        <p:grpSpPr>
          <a:xfrm>
            <a:off x="845574" y="2412893"/>
            <a:ext cx="356205" cy="354341"/>
            <a:chOff x="-50503000" y="3921175"/>
            <a:chExt cx="300900" cy="299325"/>
          </a:xfrm>
        </p:grpSpPr>
        <p:sp>
          <p:nvSpPr>
            <p:cNvPr id="7934" name="Google Shape;7934;p7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2"/>
          <p:cNvGrpSpPr/>
          <p:nvPr/>
        </p:nvGrpSpPr>
        <p:grpSpPr>
          <a:xfrm>
            <a:off x="3049627" y="1558811"/>
            <a:ext cx="355258" cy="356205"/>
            <a:chOff x="-48630025" y="3199700"/>
            <a:chExt cx="300100" cy="300900"/>
          </a:xfrm>
        </p:grpSpPr>
        <p:sp>
          <p:nvSpPr>
            <p:cNvPr id="7940" name="Google Shape;7940;p7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2"/>
          <p:cNvGrpSpPr/>
          <p:nvPr/>
        </p:nvGrpSpPr>
        <p:grpSpPr>
          <a:xfrm>
            <a:off x="3049627" y="1996107"/>
            <a:ext cx="355258" cy="355258"/>
            <a:chOff x="-48630025" y="3569100"/>
            <a:chExt cx="300100" cy="300100"/>
          </a:xfrm>
        </p:grpSpPr>
        <p:sp>
          <p:nvSpPr>
            <p:cNvPr id="7944" name="Google Shape;7944;p7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2"/>
          <p:cNvGrpSpPr/>
          <p:nvPr/>
        </p:nvGrpSpPr>
        <p:grpSpPr>
          <a:xfrm>
            <a:off x="3050101" y="2433403"/>
            <a:ext cx="354311" cy="353394"/>
            <a:chOff x="-48629225" y="3938500"/>
            <a:chExt cx="299300" cy="298525"/>
          </a:xfrm>
        </p:grpSpPr>
        <p:sp>
          <p:nvSpPr>
            <p:cNvPr id="7955" name="Google Shape;7955;p7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2"/>
          <p:cNvGrpSpPr/>
          <p:nvPr/>
        </p:nvGrpSpPr>
        <p:grpSpPr>
          <a:xfrm>
            <a:off x="1785504" y="2904744"/>
            <a:ext cx="311458" cy="354341"/>
            <a:chOff x="-46762575" y="3200500"/>
            <a:chExt cx="263100" cy="299325"/>
          </a:xfrm>
        </p:grpSpPr>
        <p:sp>
          <p:nvSpPr>
            <p:cNvPr id="7960" name="Google Shape;7960;p7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72"/>
          <p:cNvGrpSpPr/>
          <p:nvPr/>
        </p:nvGrpSpPr>
        <p:grpSpPr>
          <a:xfrm>
            <a:off x="1763589" y="3363466"/>
            <a:ext cx="355288" cy="312375"/>
            <a:chOff x="-46779900" y="3588000"/>
            <a:chExt cx="300125" cy="263875"/>
          </a:xfrm>
        </p:grpSpPr>
        <p:sp>
          <p:nvSpPr>
            <p:cNvPr id="7966" name="Google Shape;7966;p7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2"/>
          <p:cNvGrpSpPr/>
          <p:nvPr/>
        </p:nvGrpSpPr>
        <p:grpSpPr>
          <a:xfrm>
            <a:off x="1764062" y="3778388"/>
            <a:ext cx="354341" cy="353394"/>
            <a:chOff x="-46779100" y="3938500"/>
            <a:chExt cx="299325" cy="298525"/>
          </a:xfrm>
        </p:grpSpPr>
        <p:sp>
          <p:nvSpPr>
            <p:cNvPr id="7971" name="Google Shape;7971;p7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2"/>
          <p:cNvGrpSpPr/>
          <p:nvPr/>
        </p:nvGrpSpPr>
        <p:grpSpPr>
          <a:xfrm>
            <a:off x="3971800" y="2911255"/>
            <a:ext cx="355258" cy="355288"/>
            <a:chOff x="-44924250" y="3206000"/>
            <a:chExt cx="300100" cy="300125"/>
          </a:xfrm>
        </p:grpSpPr>
        <p:sp>
          <p:nvSpPr>
            <p:cNvPr id="7974" name="Google Shape;7974;p7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2"/>
          <p:cNvGrpSpPr/>
          <p:nvPr/>
        </p:nvGrpSpPr>
        <p:grpSpPr>
          <a:xfrm>
            <a:off x="1286286" y="1539249"/>
            <a:ext cx="355258" cy="355258"/>
            <a:chOff x="-50134375" y="3183175"/>
            <a:chExt cx="300100" cy="300100"/>
          </a:xfrm>
        </p:grpSpPr>
        <p:sp>
          <p:nvSpPr>
            <p:cNvPr id="7980" name="Google Shape;7980;p7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2"/>
          <p:cNvGrpSpPr/>
          <p:nvPr/>
        </p:nvGrpSpPr>
        <p:grpSpPr>
          <a:xfrm>
            <a:off x="1286286" y="1974651"/>
            <a:ext cx="355258" cy="355288"/>
            <a:chOff x="-50134375" y="3550975"/>
            <a:chExt cx="300100" cy="300125"/>
          </a:xfrm>
        </p:grpSpPr>
        <p:sp>
          <p:nvSpPr>
            <p:cNvPr id="7991" name="Google Shape;7991;p7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2"/>
          <p:cNvGrpSpPr/>
          <p:nvPr/>
        </p:nvGrpSpPr>
        <p:grpSpPr>
          <a:xfrm>
            <a:off x="1286286" y="2412183"/>
            <a:ext cx="355258" cy="355051"/>
            <a:chOff x="-50134375" y="3920575"/>
            <a:chExt cx="300100" cy="299925"/>
          </a:xfrm>
        </p:grpSpPr>
        <p:sp>
          <p:nvSpPr>
            <p:cNvPr id="7994" name="Google Shape;7994;p7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72"/>
          <p:cNvGrpSpPr/>
          <p:nvPr/>
        </p:nvGrpSpPr>
        <p:grpSpPr>
          <a:xfrm>
            <a:off x="3497010" y="1559758"/>
            <a:ext cx="357123" cy="355258"/>
            <a:chOff x="-48262200" y="3200500"/>
            <a:chExt cx="301675" cy="300100"/>
          </a:xfrm>
        </p:grpSpPr>
        <p:sp>
          <p:nvSpPr>
            <p:cNvPr id="7998" name="Google Shape;7998;p7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2"/>
          <p:cNvGrpSpPr/>
          <p:nvPr/>
        </p:nvGrpSpPr>
        <p:grpSpPr>
          <a:xfrm>
            <a:off x="3526383" y="1996847"/>
            <a:ext cx="298377" cy="354519"/>
            <a:chOff x="-48233050" y="3569725"/>
            <a:chExt cx="252050" cy="299475"/>
          </a:xfrm>
        </p:grpSpPr>
        <p:sp>
          <p:nvSpPr>
            <p:cNvPr id="8008" name="Google Shape;8008;p7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2"/>
          <p:cNvGrpSpPr/>
          <p:nvPr/>
        </p:nvGrpSpPr>
        <p:grpSpPr>
          <a:xfrm>
            <a:off x="3550148" y="2430591"/>
            <a:ext cx="250847" cy="358070"/>
            <a:chOff x="-48216525" y="3936125"/>
            <a:chExt cx="211900" cy="302475"/>
          </a:xfrm>
        </p:grpSpPr>
        <p:sp>
          <p:nvSpPr>
            <p:cNvPr id="8012" name="Google Shape;8012;p7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2"/>
          <p:cNvGrpSpPr/>
          <p:nvPr/>
        </p:nvGrpSpPr>
        <p:grpSpPr>
          <a:xfrm>
            <a:off x="2205866" y="2905661"/>
            <a:ext cx="355258" cy="355288"/>
            <a:chOff x="-46410500" y="3201275"/>
            <a:chExt cx="300100" cy="300125"/>
          </a:xfrm>
        </p:grpSpPr>
        <p:sp>
          <p:nvSpPr>
            <p:cNvPr id="8017" name="Google Shape;8017;p7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2"/>
          <p:cNvGrpSpPr/>
          <p:nvPr/>
        </p:nvGrpSpPr>
        <p:grpSpPr>
          <a:xfrm>
            <a:off x="2205866" y="3341092"/>
            <a:ext cx="355258" cy="356205"/>
            <a:chOff x="-46409700" y="3569100"/>
            <a:chExt cx="300100" cy="300900"/>
          </a:xfrm>
        </p:grpSpPr>
        <p:sp>
          <p:nvSpPr>
            <p:cNvPr id="8023" name="Google Shape;8023;p7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2"/>
          <p:cNvGrpSpPr/>
          <p:nvPr/>
        </p:nvGrpSpPr>
        <p:grpSpPr>
          <a:xfrm>
            <a:off x="2193747" y="3776524"/>
            <a:ext cx="379497" cy="358070"/>
            <a:chOff x="-46422300" y="3936925"/>
            <a:chExt cx="320575" cy="302475"/>
          </a:xfrm>
        </p:grpSpPr>
        <p:sp>
          <p:nvSpPr>
            <p:cNvPr id="8029" name="Google Shape;8029;p7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2"/>
          <p:cNvGrpSpPr/>
          <p:nvPr/>
        </p:nvGrpSpPr>
        <p:grpSpPr>
          <a:xfrm>
            <a:off x="3971326" y="3330852"/>
            <a:ext cx="356205" cy="355258"/>
            <a:chOff x="-44914800" y="3560450"/>
            <a:chExt cx="300900" cy="300100"/>
          </a:xfrm>
        </p:grpSpPr>
        <p:sp>
          <p:nvSpPr>
            <p:cNvPr id="8032" name="Google Shape;8032;p7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2"/>
          <p:cNvGrpSpPr/>
          <p:nvPr/>
        </p:nvGrpSpPr>
        <p:grpSpPr>
          <a:xfrm>
            <a:off x="1726378" y="1539486"/>
            <a:ext cx="354311" cy="354104"/>
            <a:chOff x="-49764975" y="3183375"/>
            <a:chExt cx="299300" cy="299125"/>
          </a:xfrm>
        </p:grpSpPr>
        <p:sp>
          <p:nvSpPr>
            <p:cNvPr id="8038" name="Google Shape;8038;p7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2"/>
          <p:cNvGrpSpPr/>
          <p:nvPr/>
        </p:nvGrpSpPr>
        <p:grpSpPr>
          <a:xfrm>
            <a:off x="1726378" y="1974947"/>
            <a:ext cx="354311" cy="355909"/>
            <a:chOff x="-49764975" y="3551225"/>
            <a:chExt cx="299300" cy="300650"/>
          </a:xfrm>
        </p:grpSpPr>
        <p:sp>
          <p:nvSpPr>
            <p:cNvPr id="8048" name="Google Shape;8048;p7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2"/>
          <p:cNvGrpSpPr/>
          <p:nvPr/>
        </p:nvGrpSpPr>
        <p:grpSpPr>
          <a:xfrm>
            <a:off x="1724040" y="2411710"/>
            <a:ext cx="358987" cy="355525"/>
            <a:chOff x="-49766550" y="3920175"/>
            <a:chExt cx="303250" cy="300325"/>
          </a:xfrm>
        </p:grpSpPr>
        <p:sp>
          <p:nvSpPr>
            <p:cNvPr id="8060" name="Google Shape;8060;p7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2"/>
          <p:cNvGrpSpPr/>
          <p:nvPr/>
        </p:nvGrpSpPr>
        <p:grpSpPr>
          <a:xfrm>
            <a:off x="3939571" y="1559758"/>
            <a:ext cx="357123" cy="354341"/>
            <a:chOff x="-47892800" y="3200500"/>
            <a:chExt cx="301675" cy="299325"/>
          </a:xfrm>
        </p:grpSpPr>
        <p:sp>
          <p:nvSpPr>
            <p:cNvPr id="8065" name="Google Shape;8065;p7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2"/>
          <p:cNvGrpSpPr/>
          <p:nvPr/>
        </p:nvGrpSpPr>
        <p:grpSpPr>
          <a:xfrm>
            <a:off x="4003437" y="1996107"/>
            <a:ext cx="229391" cy="355258"/>
            <a:chOff x="-47839250" y="3569100"/>
            <a:chExt cx="193775" cy="300100"/>
          </a:xfrm>
        </p:grpSpPr>
        <p:sp>
          <p:nvSpPr>
            <p:cNvPr id="8072" name="Google Shape;8072;p7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2"/>
          <p:cNvGrpSpPr/>
          <p:nvPr/>
        </p:nvGrpSpPr>
        <p:grpSpPr>
          <a:xfrm>
            <a:off x="3940503" y="2432456"/>
            <a:ext cx="355258" cy="356205"/>
            <a:chOff x="-47892800" y="3937700"/>
            <a:chExt cx="300100" cy="300900"/>
          </a:xfrm>
        </p:grpSpPr>
        <p:sp>
          <p:nvSpPr>
            <p:cNvPr id="8079" name="Google Shape;8079;p7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2"/>
          <p:cNvGrpSpPr/>
          <p:nvPr/>
        </p:nvGrpSpPr>
        <p:grpSpPr>
          <a:xfrm>
            <a:off x="2645798" y="2926170"/>
            <a:ext cx="355258" cy="311458"/>
            <a:chOff x="-46042675" y="3218600"/>
            <a:chExt cx="300100" cy="263100"/>
          </a:xfrm>
        </p:grpSpPr>
        <p:sp>
          <p:nvSpPr>
            <p:cNvPr id="8088" name="Google Shape;8088;p7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2"/>
          <p:cNvGrpSpPr/>
          <p:nvPr/>
        </p:nvGrpSpPr>
        <p:grpSpPr>
          <a:xfrm>
            <a:off x="2645798" y="3340619"/>
            <a:ext cx="355258" cy="323118"/>
            <a:chOff x="-46042675" y="3568700"/>
            <a:chExt cx="300100" cy="272950"/>
          </a:xfrm>
        </p:grpSpPr>
        <p:sp>
          <p:nvSpPr>
            <p:cNvPr id="8095" name="Google Shape;8095;p7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72"/>
          <p:cNvGrpSpPr/>
          <p:nvPr/>
        </p:nvGrpSpPr>
        <p:grpSpPr>
          <a:xfrm>
            <a:off x="2687749" y="3777589"/>
            <a:ext cx="271357" cy="356057"/>
            <a:chOff x="-46007225" y="3937825"/>
            <a:chExt cx="229225" cy="300775"/>
          </a:xfrm>
        </p:grpSpPr>
        <p:sp>
          <p:nvSpPr>
            <p:cNvPr id="8100" name="Google Shape;8100;p7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2"/>
          <p:cNvGrpSpPr/>
          <p:nvPr/>
        </p:nvGrpSpPr>
        <p:grpSpPr>
          <a:xfrm>
            <a:off x="3993241" y="3767675"/>
            <a:ext cx="312375" cy="357596"/>
            <a:chOff x="-44895900" y="3929450"/>
            <a:chExt cx="263875" cy="302075"/>
          </a:xfrm>
        </p:grpSpPr>
        <p:sp>
          <p:nvSpPr>
            <p:cNvPr id="8111" name="Google Shape;8111;p7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2"/>
          <p:cNvGrpSpPr/>
          <p:nvPr/>
        </p:nvGrpSpPr>
        <p:grpSpPr>
          <a:xfrm>
            <a:off x="2167060" y="1550436"/>
            <a:ext cx="356205" cy="332885"/>
            <a:chOff x="-49397175" y="3192625"/>
            <a:chExt cx="300900" cy="281200"/>
          </a:xfrm>
        </p:grpSpPr>
        <p:sp>
          <p:nvSpPr>
            <p:cNvPr id="8118" name="Google Shape;8118;p7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2"/>
          <p:cNvGrpSpPr/>
          <p:nvPr/>
        </p:nvGrpSpPr>
        <p:grpSpPr>
          <a:xfrm>
            <a:off x="2193163" y="1974651"/>
            <a:ext cx="304000" cy="356205"/>
            <a:chOff x="-49375900" y="3550975"/>
            <a:chExt cx="256800" cy="300900"/>
          </a:xfrm>
        </p:grpSpPr>
        <p:sp>
          <p:nvSpPr>
            <p:cNvPr id="8126" name="Google Shape;8126;p7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2"/>
          <p:cNvGrpSpPr/>
          <p:nvPr/>
        </p:nvGrpSpPr>
        <p:grpSpPr>
          <a:xfrm>
            <a:off x="2188516" y="2411946"/>
            <a:ext cx="313293" cy="356205"/>
            <a:chOff x="-49378250" y="3920375"/>
            <a:chExt cx="264650" cy="300900"/>
          </a:xfrm>
        </p:grpSpPr>
        <p:sp>
          <p:nvSpPr>
            <p:cNvPr id="8138" name="Google Shape;8138;p7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2"/>
          <p:cNvGrpSpPr/>
          <p:nvPr/>
        </p:nvGrpSpPr>
        <p:grpSpPr>
          <a:xfrm>
            <a:off x="907504" y="2904744"/>
            <a:ext cx="312375" cy="357123"/>
            <a:chOff x="-47505300" y="3200500"/>
            <a:chExt cx="263875" cy="301675"/>
          </a:xfrm>
        </p:grpSpPr>
        <p:sp>
          <p:nvSpPr>
            <p:cNvPr id="8146" name="Google Shape;8146;p7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2"/>
          <p:cNvGrpSpPr/>
          <p:nvPr/>
        </p:nvGrpSpPr>
        <p:grpSpPr>
          <a:xfrm>
            <a:off x="885604" y="3341092"/>
            <a:ext cx="356176" cy="355051"/>
            <a:chOff x="-47524975" y="3569100"/>
            <a:chExt cx="300875" cy="299925"/>
          </a:xfrm>
        </p:grpSpPr>
        <p:sp>
          <p:nvSpPr>
            <p:cNvPr id="8160" name="Google Shape;8160;p7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2"/>
          <p:cNvGrpSpPr/>
          <p:nvPr/>
        </p:nvGrpSpPr>
        <p:grpSpPr>
          <a:xfrm>
            <a:off x="886062" y="3820354"/>
            <a:ext cx="355258" cy="270410"/>
            <a:chOff x="-47523400" y="3973950"/>
            <a:chExt cx="300100" cy="228425"/>
          </a:xfrm>
        </p:grpSpPr>
        <p:sp>
          <p:nvSpPr>
            <p:cNvPr id="8166" name="Google Shape;8166;p7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2"/>
          <p:cNvGrpSpPr/>
          <p:nvPr/>
        </p:nvGrpSpPr>
        <p:grpSpPr>
          <a:xfrm>
            <a:off x="3091183" y="2903353"/>
            <a:ext cx="354341" cy="357596"/>
            <a:chOff x="-45673275" y="3199325"/>
            <a:chExt cx="299325" cy="302075"/>
          </a:xfrm>
        </p:grpSpPr>
        <p:sp>
          <p:nvSpPr>
            <p:cNvPr id="8172" name="Google Shape;8172;p7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2"/>
          <p:cNvGrpSpPr/>
          <p:nvPr/>
        </p:nvGrpSpPr>
        <p:grpSpPr>
          <a:xfrm>
            <a:off x="3090251" y="3361602"/>
            <a:ext cx="356205" cy="314240"/>
            <a:chOff x="-45674075" y="3586425"/>
            <a:chExt cx="300900" cy="265450"/>
          </a:xfrm>
        </p:grpSpPr>
        <p:sp>
          <p:nvSpPr>
            <p:cNvPr id="8176" name="Google Shape;8176;p7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2"/>
          <p:cNvGrpSpPr/>
          <p:nvPr/>
        </p:nvGrpSpPr>
        <p:grpSpPr>
          <a:xfrm>
            <a:off x="3091183" y="3777441"/>
            <a:ext cx="354341" cy="356205"/>
            <a:chOff x="-45673275" y="3937700"/>
            <a:chExt cx="299325" cy="300900"/>
          </a:xfrm>
        </p:grpSpPr>
        <p:sp>
          <p:nvSpPr>
            <p:cNvPr id="8179" name="Google Shape;8179;p7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2"/>
          <p:cNvGrpSpPr/>
          <p:nvPr/>
        </p:nvGrpSpPr>
        <p:grpSpPr>
          <a:xfrm>
            <a:off x="2205349" y="4270225"/>
            <a:ext cx="356205" cy="356205"/>
            <a:chOff x="-44512325" y="3176075"/>
            <a:chExt cx="300900" cy="300900"/>
          </a:xfrm>
        </p:grpSpPr>
        <p:sp>
          <p:nvSpPr>
            <p:cNvPr id="8186" name="Google Shape;8186;p7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2"/>
          <p:cNvGrpSpPr/>
          <p:nvPr/>
        </p:nvGrpSpPr>
        <p:grpSpPr>
          <a:xfrm>
            <a:off x="2608689" y="1539249"/>
            <a:ext cx="354341" cy="354341"/>
            <a:chOff x="-49027775" y="3183175"/>
            <a:chExt cx="299325" cy="299325"/>
          </a:xfrm>
        </p:grpSpPr>
        <p:sp>
          <p:nvSpPr>
            <p:cNvPr id="8190" name="Google Shape;8190;p7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2"/>
          <p:cNvGrpSpPr/>
          <p:nvPr/>
        </p:nvGrpSpPr>
        <p:grpSpPr>
          <a:xfrm>
            <a:off x="2608230" y="1974651"/>
            <a:ext cx="355258" cy="357152"/>
            <a:chOff x="-49027775" y="3550975"/>
            <a:chExt cx="300100" cy="301700"/>
          </a:xfrm>
        </p:grpSpPr>
        <p:sp>
          <p:nvSpPr>
            <p:cNvPr id="8195" name="Google Shape;8195;p7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2"/>
          <p:cNvGrpSpPr/>
          <p:nvPr/>
        </p:nvGrpSpPr>
        <p:grpSpPr>
          <a:xfrm>
            <a:off x="2606306" y="2411710"/>
            <a:ext cx="359106" cy="355525"/>
            <a:chOff x="-49031025" y="3920175"/>
            <a:chExt cx="303350" cy="300325"/>
          </a:xfrm>
        </p:grpSpPr>
        <p:sp>
          <p:nvSpPr>
            <p:cNvPr id="8206" name="Google Shape;8206;p7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2"/>
          <p:cNvGrpSpPr/>
          <p:nvPr/>
        </p:nvGrpSpPr>
        <p:grpSpPr>
          <a:xfrm>
            <a:off x="1322411" y="2904744"/>
            <a:ext cx="356176" cy="354341"/>
            <a:chOff x="-47155575" y="3200500"/>
            <a:chExt cx="300875" cy="299325"/>
          </a:xfrm>
        </p:grpSpPr>
        <p:sp>
          <p:nvSpPr>
            <p:cNvPr id="8213" name="Google Shape;8213;p7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2"/>
          <p:cNvGrpSpPr/>
          <p:nvPr/>
        </p:nvGrpSpPr>
        <p:grpSpPr>
          <a:xfrm>
            <a:off x="1322870" y="3341092"/>
            <a:ext cx="355258" cy="355258"/>
            <a:chOff x="-47154800" y="3569100"/>
            <a:chExt cx="300100" cy="300100"/>
          </a:xfrm>
        </p:grpSpPr>
        <p:sp>
          <p:nvSpPr>
            <p:cNvPr id="8220" name="Google Shape;8220;p7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2"/>
          <p:cNvGrpSpPr/>
          <p:nvPr/>
        </p:nvGrpSpPr>
        <p:grpSpPr>
          <a:xfrm>
            <a:off x="1323343" y="3779305"/>
            <a:ext cx="354311" cy="353423"/>
            <a:chOff x="-47154000" y="3939275"/>
            <a:chExt cx="299300" cy="298550"/>
          </a:xfrm>
        </p:grpSpPr>
        <p:sp>
          <p:nvSpPr>
            <p:cNvPr id="8227" name="Google Shape;8227;p7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72"/>
          <p:cNvGrpSpPr/>
          <p:nvPr/>
        </p:nvGrpSpPr>
        <p:grpSpPr>
          <a:xfrm>
            <a:off x="3548633" y="2904744"/>
            <a:ext cx="312375" cy="354341"/>
            <a:chOff x="-45286550" y="3200500"/>
            <a:chExt cx="263875" cy="299325"/>
          </a:xfrm>
        </p:grpSpPr>
        <p:sp>
          <p:nvSpPr>
            <p:cNvPr id="8232" name="Google Shape;8232;p7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2"/>
          <p:cNvGrpSpPr/>
          <p:nvPr/>
        </p:nvGrpSpPr>
        <p:grpSpPr>
          <a:xfrm>
            <a:off x="3548633" y="3342039"/>
            <a:ext cx="312375" cy="354311"/>
            <a:chOff x="-45286550" y="3569900"/>
            <a:chExt cx="263875" cy="299300"/>
          </a:xfrm>
        </p:grpSpPr>
        <p:sp>
          <p:nvSpPr>
            <p:cNvPr id="8236" name="Google Shape;8236;p7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2"/>
          <p:cNvGrpSpPr/>
          <p:nvPr/>
        </p:nvGrpSpPr>
        <p:grpSpPr>
          <a:xfrm>
            <a:off x="3559820" y="3778388"/>
            <a:ext cx="290001" cy="355258"/>
            <a:chOff x="-45277900" y="3938500"/>
            <a:chExt cx="244975" cy="300100"/>
          </a:xfrm>
        </p:grpSpPr>
        <p:sp>
          <p:nvSpPr>
            <p:cNvPr id="8243" name="Google Shape;8243;p7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2"/>
          <p:cNvGrpSpPr/>
          <p:nvPr/>
        </p:nvGrpSpPr>
        <p:grpSpPr>
          <a:xfrm>
            <a:off x="2645769" y="4247490"/>
            <a:ext cx="355258" cy="355258"/>
            <a:chOff x="-44502875" y="3576975"/>
            <a:chExt cx="300100" cy="300100"/>
          </a:xfrm>
        </p:grpSpPr>
        <p:sp>
          <p:nvSpPr>
            <p:cNvPr id="8248" name="Google Shape;8248;p7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2"/>
          <p:cNvGrpSpPr/>
          <p:nvPr/>
        </p:nvGrpSpPr>
        <p:grpSpPr>
          <a:xfrm>
            <a:off x="4858968" y="1532275"/>
            <a:ext cx="356221" cy="354973"/>
            <a:chOff x="-13947000" y="3212800"/>
            <a:chExt cx="353675" cy="352400"/>
          </a:xfrm>
        </p:grpSpPr>
        <p:sp>
          <p:nvSpPr>
            <p:cNvPr id="8252" name="Google Shape;8252;p7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2"/>
          <p:cNvGrpSpPr/>
          <p:nvPr/>
        </p:nvGrpSpPr>
        <p:grpSpPr>
          <a:xfrm>
            <a:off x="4858981" y="1973145"/>
            <a:ext cx="356196" cy="354670"/>
            <a:chOff x="-13946200" y="3647075"/>
            <a:chExt cx="353650" cy="352100"/>
          </a:xfrm>
        </p:grpSpPr>
        <p:sp>
          <p:nvSpPr>
            <p:cNvPr id="8255" name="Google Shape;8255;p7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1" name="Google Shape;8261;p7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2" name="Google Shape;8262;p72"/>
          <p:cNvGrpSpPr/>
          <p:nvPr/>
        </p:nvGrpSpPr>
        <p:grpSpPr>
          <a:xfrm>
            <a:off x="6642374" y="1532628"/>
            <a:ext cx="357002" cy="354267"/>
            <a:chOff x="-12163025" y="3214275"/>
            <a:chExt cx="354450" cy="351700"/>
          </a:xfrm>
        </p:grpSpPr>
        <p:sp>
          <p:nvSpPr>
            <p:cNvPr id="8263" name="Google Shape;8263;p7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2"/>
          <p:cNvGrpSpPr/>
          <p:nvPr/>
        </p:nvGrpSpPr>
        <p:grpSpPr>
          <a:xfrm>
            <a:off x="6643154" y="1972365"/>
            <a:ext cx="355441" cy="356232"/>
            <a:chOff x="-12160675" y="3647875"/>
            <a:chExt cx="352900" cy="353650"/>
          </a:xfrm>
        </p:grpSpPr>
        <p:sp>
          <p:nvSpPr>
            <p:cNvPr id="8267" name="Google Shape;8267;p7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2"/>
          <p:cNvGrpSpPr/>
          <p:nvPr/>
        </p:nvGrpSpPr>
        <p:grpSpPr>
          <a:xfrm>
            <a:off x="6653870" y="2416821"/>
            <a:ext cx="354635" cy="356232"/>
            <a:chOff x="-12160675" y="4081850"/>
            <a:chExt cx="352100" cy="353650"/>
          </a:xfrm>
        </p:grpSpPr>
        <p:sp>
          <p:nvSpPr>
            <p:cNvPr id="8275" name="Google Shape;8275;p7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2"/>
          <p:cNvGrpSpPr/>
          <p:nvPr/>
        </p:nvGrpSpPr>
        <p:grpSpPr>
          <a:xfrm>
            <a:off x="4858836" y="2891264"/>
            <a:ext cx="355416" cy="355652"/>
            <a:chOff x="-10391650" y="3180600"/>
            <a:chExt cx="352875" cy="353075"/>
          </a:xfrm>
        </p:grpSpPr>
        <p:sp>
          <p:nvSpPr>
            <p:cNvPr id="8282" name="Google Shape;8282;p7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2"/>
          <p:cNvGrpSpPr/>
          <p:nvPr/>
        </p:nvGrpSpPr>
        <p:grpSpPr>
          <a:xfrm>
            <a:off x="4858835" y="3368062"/>
            <a:ext cx="354635" cy="353890"/>
            <a:chOff x="-10390875" y="3616350"/>
            <a:chExt cx="352100" cy="351325"/>
          </a:xfrm>
        </p:grpSpPr>
        <p:sp>
          <p:nvSpPr>
            <p:cNvPr id="8289" name="Google Shape;8289;p7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2"/>
          <p:cNvGrpSpPr/>
          <p:nvPr/>
        </p:nvGrpSpPr>
        <p:grpSpPr>
          <a:xfrm>
            <a:off x="7525810" y="2892727"/>
            <a:ext cx="312585" cy="354670"/>
            <a:chOff x="-10370400" y="4049550"/>
            <a:chExt cx="310350" cy="352100"/>
          </a:xfrm>
        </p:grpSpPr>
        <p:sp>
          <p:nvSpPr>
            <p:cNvPr id="8293" name="Google Shape;8293;p7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72"/>
          <p:cNvGrpSpPr/>
          <p:nvPr/>
        </p:nvGrpSpPr>
        <p:grpSpPr>
          <a:xfrm>
            <a:off x="6630066" y="2891668"/>
            <a:ext cx="379236" cy="354847"/>
            <a:chOff x="-8674650" y="3210975"/>
            <a:chExt cx="376525" cy="352275"/>
          </a:xfrm>
        </p:grpSpPr>
        <p:sp>
          <p:nvSpPr>
            <p:cNvPr id="8299" name="Google Shape;8299;p7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72"/>
          <p:cNvGrpSpPr/>
          <p:nvPr/>
        </p:nvGrpSpPr>
        <p:grpSpPr>
          <a:xfrm>
            <a:off x="5301563" y="1531633"/>
            <a:ext cx="356221" cy="356257"/>
            <a:chOff x="-13512225" y="3211525"/>
            <a:chExt cx="353675" cy="353675"/>
          </a:xfrm>
        </p:grpSpPr>
        <p:sp>
          <p:nvSpPr>
            <p:cNvPr id="8306" name="Google Shape;8306;p7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72"/>
          <p:cNvGrpSpPr/>
          <p:nvPr/>
        </p:nvGrpSpPr>
        <p:grpSpPr>
          <a:xfrm>
            <a:off x="5301563" y="1973145"/>
            <a:ext cx="356221" cy="354670"/>
            <a:chOff x="-13512225" y="3647075"/>
            <a:chExt cx="353675" cy="352100"/>
          </a:xfrm>
        </p:grpSpPr>
        <p:sp>
          <p:nvSpPr>
            <p:cNvPr id="8312" name="Google Shape;8312;p7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72"/>
          <p:cNvGrpSpPr/>
          <p:nvPr/>
        </p:nvGrpSpPr>
        <p:grpSpPr>
          <a:xfrm>
            <a:off x="5311876" y="2417211"/>
            <a:ext cx="356221" cy="355451"/>
            <a:chOff x="-13512225" y="4080275"/>
            <a:chExt cx="353675" cy="352875"/>
          </a:xfrm>
        </p:grpSpPr>
        <p:sp>
          <p:nvSpPr>
            <p:cNvPr id="8323" name="Google Shape;8323;p7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2"/>
          <p:cNvGrpSpPr/>
          <p:nvPr/>
        </p:nvGrpSpPr>
        <p:grpSpPr>
          <a:xfrm>
            <a:off x="7084956" y="1564572"/>
            <a:ext cx="356196" cy="290379"/>
            <a:chOff x="-11728250" y="3245400"/>
            <a:chExt cx="353650" cy="288275"/>
          </a:xfrm>
        </p:grpSpPr>
        <p:sp>
          <p:nvSpPr>
            <p:cNvPr id="8335" name="Google Shape;8335;p7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0" name="Google Shape;8340;p72"/>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1" name="Google Shape;8341;p72"/>
          <p:cNvGrpSpPr/>
          <p:nvPr/>
        </p:nvGrpSpPr>
        <p:grpSpPr>
          <a:xfrm>
            <a:off x="7083760" y="1971660"/>
            <a:ext cx="358588" cy="357642"/>
            <a:chOff x="-11729050" y="3646475"/>
            <a:chExt cx="356025" cy="355050"/>
          </a:xfrm>
        </p:grpSpPr>
        <p:sp>
          <p:nvSpPr>
            <p:cNvPr id="8342" name="Google Shape;8342;p7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72"/>
          <p:cNvGrpSpPr/>
          <p:nvPr/>
        </p:nvGrpSpPr>
        <p:grpSpPr>
          <a:xfrm>
            <a:off x="7117464" y="2417211"/>
            <a:ext cx="311804" cy="355451"/>
            <a:chOff x="-11703850" y="4081850"/>
            <a:chExt cx="309575" cy="352875"/>
          </a:xfrm>
        </p:grpSpPr>
        <p:sp>
          <p:nvSpPr>
            <p:cNvPr id="8354" name="Google Shape;8354;p7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2"/>
          <p:cNvGrpSpPr/>
          <p:nvPr/>
        </p:nvGrpSpPr>
        <p:grpSpPr>
          <a:xfrm>
            <a:off x="5306120" y="2891364"/>
            <a:ext cx="357002" cy="355451"/>
            <a:chOff x="-9958475" y="3180025"/>
            <a:chExt cx="354450" cy="352875"/>
          </a:xfrm>
        </p:grpSpPr>
        <p:sp>
          <p:nvSpPr>
            <p:cNvPr id="8363" name="Google Shape;8363;p7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72"/>
          <p:cNvGrpSpPr/>
          <p:nvPr/>
        </p:nvGrpSpPr>
        <p:grpSpPr>
          <a:xfrm>
            <a:off x="5315247" y="3367345"/>
            <a:ext cx="337966" cy="355325"/>
            <a:chOff x="-9949025" y="3615575"/>
            <a:chExt cx="335550" cy="352750"/>
          </a:xfrm>
        </p:grpSpPr>
        <p:sp>
          <p:nvSpPr>
            <p:cNvPr id="8367" name="Google Shape;8367;p7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2"/>
          <p:cNvGrpSpPr/>
          <p:nvPr/>
        </p:nvGrpSpPr>
        <p:grpSpPr>
          <a:xfrm>
            <a:off x="7950093" y="2890851"/>
            <a:ext cx="360175" cy="358423"/>
            <a:chOff x="-9961625" y="4048175"/>
            <a:chExt cx="357600" cy="355825"/>
          </a:xfrm>
        </p:grpSpPr>
        <p:sp>
          <p:nvSpPr>
            <p:cNvPr id="8371" name="Google Shape;8371;p7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2"/>
          <p:cNvGrpSpPr/>
          <p:nvPr/>
        </p:nvGrpSpPr>
        <p:grpSpPr>
          <a:xfrm>
            <a:off x="6636814" y="3366363"/>
            <a:ext cx="364959" cy="357289"/>
            <a:chOff x="-8680950" y="3624225"/>
            <a:chExt cx="362350" cy="354700"/>
          </a:xfrm>
        </p:grpSpPr>
        <p:sp>
          <p:nvSpPr>
            <p:cNvPr id="8378" name="Google Shape;8378;p7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2"/>
          <p:cNvGrpSpPr/>
          <p:nvPr/>
        </p:nvGrpSpPr>
        <p:grpSpPr>
          <a:xfrm>
            <a:off x="5773058" y="1532024"/>
            <a:ext cx="313365" cy="355476"/>
            <a:chOff x="-13056975" y="3212300"/>
            <a:chExt cx="311125" cy="352900"/>
          </a:xfrm>
        </p:grpSpPr>
        <p:sp>
          <p:nvSpPr>
            <p:cNvPr id="8385" name="Google Shape;8385;p7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2"/>
          <p:cNvGrpSpPr/>
          <p:nvPr/>
        </p:nvGrpSpPr>
        <p:grpSpPr>
          <a:xfrm>
            <a:off x="5750446" y="1972818"/>
            <a:ext cx="358588" cy="355325"/>
            <a:chOff x="-13077450" y="3647075"/>
            <a:chExt cx="356025" cy="352750"/>
          </a:xfrm>
        </p:grpSpPr>
        <p:sp>
          <p:nvSpPr>
            <p:cNvPr id="8390" name="Google Shape;8390;p7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2"/>
          <p:cNvGrpSpPr/>
          <p:nvPr/>
        </p:nvGrpSpPr>
        <p:grpSpPr>
          <a:xfrm>
            <a:off x="5761552" y="2416418"/>
            <a:ext cx="357002" cy="357037"/>
            <a:chOff x="-13079025" y="4079475"/>
            <a:chExt cx="354450" cy="354450"/>
          </a:xfrm>
        </p:grpSpPr>
        <p:sp>
          <p:nvSpPr>
            <p:cNvPr id="8394" name="Google Shape;8394;p7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72"/>
          <p:cNvGrpSpPr/>
          <p:nvPr/>
        </p:nvGrpSpPr>
        <p:grpSpPr>
          <a:xfrm>
            <a:off x="7534619" y="1532427"/>
            <a:ext cx="356221" cy="354670"/>
            <a:chOff x="-11292700" y="3213875"/>
            <a:chExt cx="353675" cy="352100"/>
          </a:xfrm>
        </p:grpSpPr>
        <p:sp>
          <p:nvSpPr>
            <p:cNvPr id="8399" name="Google Shape;8399;p7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2"/>
          <p:cNvGrpSpPr/>
          <p:nvPr/>
        </p:nvGrpSpPr>
        <p:grpSpPr>
          <a:xfrm>
            <a:off x="7528677" y="1972365"/>
            <a:ext cx="368106" cy="356232"/>
            <a:chOff x="-11299000" y="3647875"/>
            <a:chExt cx="365475" cy="353650"/>
          </a:xfrm>
        </p:grpSpPr>
        <p:sp>
          <p:nvSpPr>
            <p:cNvPr id="8407" name="Google Shape;8407;p7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72"/>
          <p:cNvGrpSpPr/>
          <p:nvPr/>
        </p:nvGrpSpPr>
        <p:grpSpPr>
          <a:xfrm>
            <a:off x="7544139" y="2428316"/>
            <a:ext cx="357808" cy="333240"/>
            <a:chOff x="-11295075" y="4092875"/>
            <a:chExt cx="355250" cy="330825"/>
          </a:xfrm>
        </p:grpSpPr>
        <p:sp>
          <p:nvSpPr>
            <p:cNvPr id="8414" name="Google Shape;8414;p7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2"/>
          <p:cNvGrpSpPr/>
          <p:nvPr/>
        </p:nvGrpSpPr>
        <p:grpSpPr>
          <a:xfrm>
            <a:off x="5769739" y="2891364"/>
            <a:ext cx="312585" cy="355451"/>
            <a:chOff x="-9500075" y="3180800"/>
            <a:chExt cx="310350" cy="352875"/>
          </a:xfrm>
        </p:grpSpPr>
        <p:sp>
          <p:nvSpPr>
            <p:cNvPr id="8420" name="Google Shape;8420;p7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2"/>
          <p:cNvGrpSpPr/>
          <p:nvPr/>
        </p:nvGrpSpPr>
        <p:grpSpPr>
          <a:xfrm>
            <a:off x="5747530" y="3366879"/>
            <a:ext cx="356221" cy="356257"/>
            <a:chOff x="-9523700" y="3614000"/>
            <a:chExt cx="353675" cy="353675"/>
          </a:xfrm>
        </p:grpSpPr>
        <p:sp>
          <p:nvSpPr>
            <p:cNvPr id="8430" name="Google Shape;8430;p7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2"/>
          <p:cNvGrpSpPr/>
          <p:nvPr/>
        </p:nvGrpSpPr>
        <p:grpSpPr>
          <a:xfrm>
            <a:off x="7532481" y="3389521"/>
            <a:ext cx="356221" cy="354670"/>
            <a:chOff x="-9523700" y="4049550"/>
            <a:chExt cx="353675" cy="352100"/>
          </a:xfrm>
        </p:grpSpPr>
        <p:sp>
          <p:nvSpPr>
            <p:cNvPr id="8440" name="Google Shape;8440;p7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72"/>
          <p:cNvGrpSpPr/>
          <p:nvPr/>
        </p:nvGrpSpPr>
        <p:grpSpPr>
          <a:xfrm>
            <a:off x="7088596" y="3389494"/>
            <a:ext cx="357002" cy="311029"/>
            <a:chOff x="-8209150" y="3659675"/>
            <a:chExt cx="354450" cy="308775"/>
          </a:xfrm>
        </p:grpSpPr>
        <p:sp>
          <p:nvSpPr>
            <p:cNvPr id="8448" name="Google Shape;8448;p7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2"/>
          <p:cNvGrpSpPr/>
          <p:nvPr/>
        </p:nvGrpSpPr>
        <p:grpSpPr>
          <a:xfrm>
            <a:off x="6191845" y="1532024"/>
            <a:ext cx="356221" cy="355476"/>
            <a:chOff x="-12643475" y="3212300"/>
            <a:chExt cx="353675" cy="352900"/>
          </a:xfrm>
        </p:grpSpPr>
        <p:sp>
          <p:nvSpPr>
            <p:cNvPr id="8455" name="Google Shape;8455;p7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2"/>
          <p:cNvGrpSpPr/>
          <p:nvPr/>
        </p:nvGrpSpPr>
        <p:grpSpPr>
          <a:xfrm>
            <a:off x="6191845" y="1983798"/>
            <a:ext cx="356221" cy="333366"/>
            <a:chOff x="-12643475" y="3657325"/>
            <a:chExt cx="353675" cy="330950"/>
          </a:xfrm>
        </p:grpSpPr>
        <p:sp>
          <p:nvSpPr>
            <p:cNvPr id="8465" name="Google Shape;8465;p7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2"/>
          <p:cNvGrpSpPr/>
          <p:nvPr/>
        </p:nvGrpSpPr>
        <p:grpSpPr>
          <a:xfrm>
            <a:off x="6202157" y="2418407"/>
            <a:ext cx="356221" cy="353059"/>
            <a:chOff x="-12643475" y="4081850"/>
            <a:chExt cx="353675" cy="350500"/>
          </a:xfrm>
        </p:grpSpPr>
        <p:sp>
          <p:nvSpPr>
            <p:cNvPr id="8472" name="Google Shape;8472;p7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2"/>
          <p:cNvGrpSpPr/>
          <p:nvPr/>
        </p:nvGrpSpPr>
        <p:grpSpPr>
          <a:xfrm>
            <a:off x="7974847" y="1532427"/>
            <a:ext cx="355416" cy="354670"/>
            <a:chOff x="-10857925" y="3213875"/>
            <a:chExt cx="352875" cy="352100"/>
          </a:xfrm>
        </p:grpSpPr>
        <p:sp>
          <p:nvSpPr>
            <p:cNvPr id="8477" name="Google Shape;8477;p7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7" name="Google Shape;8487;p7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8" name="Google Shape;8488;p72"/>
          <p:cNvGrpSpPr/>
          <p:nvPr/>
        </p:nvGrpSpPr>
        <p:grpSpPr>
          <a:xfrm>
            <a:off x="7984757" y="2428316"/>
            <a:ext cx="356221" cy="333240"/>
            <a:chOff x="-10858725" y="4092875"/>
            <a:chExt cx="353675" cy="330825"/>
          </a:xfrm>
        </p:grpSpPr>
        <p:sp>
          <p:nvSpPr>
            <p:cNvPr id="8489" name="Google Shape;8489;p7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72"/>
          <p:cNvGrpSpPr/>
          <p:nvPr/>
        </p:nvGrpSpPr>
        <p:grpSpPr>
          <a:xfrm>
            <a:off x="6191762" y="2891855"/>
            <a:ext cx="356096" cy="354469"/>
            <a:chOff x="-9089725" y="3180200"/>
            <a:chExt cx="353550" cy="351900"/>
          </a:xfrm>
        </p:grpSpPr>
        <p:sp>
          <p:nvSpPr>
            <p:cNvPr id="8496" name="Google Shape;8496;p7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72"/>
          <p:cNvGrpSpPr/>
          <p:nvPr/>
        </p:nvGrpSpPr>
        <p:grpSpPr>
          <a:xfrm>
            <a:off x="6243280" y="3367282"/>
            <a:ext cx="252278" cy="355451"/>
            <a:chOff x="-9039300" y="3614000"/>
            <a:chExt cx="250475" cy="352875"/>
          </a:xfrm>
        </p:grpSpPr>
        <p:sp>
          <p:nvSpPr>
            <p:cNvPr id="8499" name="Google Shape;8499;p7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2"/>
          <p:cNvGrpSpPr/>
          <p:nvPr/>
        </p:nvGrpSpPr>
        <p:grpSpPr>
          <a:xfrm>
            <a:off x="7975246" y="3389521"/>
            <a:ext cx="354635" cy="354670"/>
            <a:chOff x="-9088150" y="4049550"/>
            <a:chExt cx="352100" cy="352100"/>
          </a:xfrm>
        </p:grpSpPr>
        <p:sp>
          <p:nvSpPr>
            <p:cNvPr id="8502" name="Google Shape;8502;p7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72"/>
          <p:cNvGrpSpPr/>
          <p:nvPr/>
        </p:nvGrpSpPr>
        <p:grpSpPr>
          <a:xfrm>
            <a:off x="7109610" y="2891754"/>
            <a:ext cx="315757" cy="354670"/>
            <a:chOff x="-8191825" y="3174500"/>
            <a:chExt cx="313500" cy="352100"/>
          </a:xfrm>
        </p:grpSpPr>
        <p:sp>
          <p:nvSpPr>
            <p:cNvPr id="8509" name="Google Shape;8509;p7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15" name="Shape 8515"/>
        <p:cNvGrpSpPr/>
        <p:nvPr/>
      </p:nvGrpSpPr>
      <p:grpSpPr>
        <a:xfrm>
          <a:off x="0" y="0"/>
          <a:ext cx="0" cy="0"/>
          <a:chOff x="0" y="0"/>
          <a:chExt cx="0" cy="0"/>
        </a:xfrm>
      </p:grpSpPr>
      <p:sp>
        <p:nvSpPr>
          <p:cNvPr id="8516" name="Google Shape;8516;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517" name="Google Shape;8517;p7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73"/>
          <p:cNvGrpSpPr/>
          <p:nvPr/>
        </p:nvGrpSpPr>
        <p:grpSpPr>
          <a:xfrm>
            <a:off x="748855" y="2243507"/>
            <a:ext cx="452798" cy="449473"/>
            <a:chOff x="-21322300" y="3693325"/>
            <a:chExt cx="306400" cy="304150"/>
          </a:xfrm>
        </p:grpSpPr>
        <p:sp>
          <p:nvSpPr>
            <p:cNvPr id="8519" name="Google Shape;8519;p7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73"/>
          <p:cNvGrpSpPr/>
          <p:nvPr/>
        </p:nvGrpSpPr>
        <p:grpSpPr>
          <a:xfrm>
            <a:off x="748263" y="2810244"/>
            <a:ext cx="453980" cy="422540"/>
            <a:chOff x="-21322300" y="4077125"/>
            <a:chExt cx="307200" cy="285925"/>
          </a:xfrm>
        </p:grpSpPr>
        <p:sp>
          <p:nvSpPr>
            <p:cNvPr id="8524" name="Google Shape;8524;p7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73"/>
          <p:cNvGrpSpPr/>
          <p:nvPr/>
        </p:nvGrpSpPr>
        <p:grpSpPr>
          <a:xfrm>
            <a:off x="3525440" y="1689128"/>
            <a:ext cx="451653" cy="450212"/>
            <a:chOff x="-19394200" y="3333800"/>
            <a:chExt cx="305625" cy="304650"/>
          </a:xfrm>
        </p:grpSpPr>
        <p:sp>
          <p:nvSpPr>
            <p:cNvPr id="8537" name="Google Shape;8537;p7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73"/>
          <p:cNvGrpSpPr/>
          <p:nvPr/>
        </p:nvGrpSpPr>
        <p:grpSpPr>
          <a:xfrm>
            <a:off x="3524276" y="2243580"/>
            <a:ext cx="453980" cy="449325"/>
            <a:chOff x="-19396575" y="3708500"/>
            <a:chExt cx="307200" cy="304050"/>
          </a:xfrm>
        </p:grpSpPr>
        <p:sp>
          <p:nvSpPr>
            <p:cNvPr id="8547" name="Google Shape;8547;p7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3"/>
          <p:cNvGrpSpPr/>
          <p:nvPr/>
        </p:nvGrpSpPr>
        <p:grpSpPr>
          <a:xfrm>
            <a:off x="3518457" y="2796461"/>
            <a:ext cx="465618" cy="450101"/>
            <a:chOff x="-19394200" y="4084200"/>
            <a:chExt cx="315075" cy="304575"/>
          </a:xfrm>
        </p:grpSpPr>
        <p:sp>
          <p:nvSpPr>
            <p:cNvPr id="8551" name="Google Shape;8551;p7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3"/>
          <p:cNvGrpSpPr/>
          <p:nvPr/>
        </p:nvGrpSpPr>
        <p:grpSpPr>
          <a:xfrm>
            <a:off x="6324167" y="1689001"/>
            <a:ext cx="400447" cy="450470"/>
            <a:chOff x="-17526750" y="3309200"/>
            <a:chExt cx="270975" cy="304825"/>
          </a:xfrm>
        </p:grpSpPr>
        <p:sp>
          <p:nvSpPr>
            <p:cNvPr id="8558" name="Google Shape;8558;p7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73"/>
          <p:cNvGrpSpPr/>
          <p:nvPr/>
        </p:nvGrpSpPr>
        <p:grpSpPr>
          <a:xfrm>
            <a:off x="6300319" y="2244173"/>
            <a:ext cx="448143" cy="448143"/>
            <a:chOff x="-17542500" y="3684100"/>
            <a:chExt cx="303250" cy="303250"/>
          </a:xfrm>
        </p:grpSpPr>
        <p:sp>
          <p:nvSpPr>
            <p:cNvPr id="8564" name="Google Shape;8564;p7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3"/>
          <p:cNvGrpSpPr/>
          <p:nvPr/>
        </p:nvGrpSpPr>
        <p:grpSpPr>
          <a:xfrm>
            <a:off x="6299728" y="2810817"/>
            <a:ext cx="449325" cy="421395"/>
            <a:chOff x="-17542500" y="4068450"/>
            <a:chExt cx="304050" cy="285150"/>
          </a:xfrm>
        </p:grpSpPr>
        <p:sp>
          <p:nvSpPr>
            <p:cNvPr id="8572" name="Google Shape;8572;p7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3"/>
          <p:cNvGrpSpPr/>
          <p:nvPr/>
        </p:nvGrpSpPr>
        <p:grpSpPr>
          <a:xfrm>
            <a:off x="3530150" y="3342211"/>
            <a:ext cx="343404" cy="449325"/>
            <a:chOff x="-15652200" y="3335975"/>
            <a:chExt cx="232375" cy="304050"/>
          </a:xfrm>
        </p:grpSpPr>
        <p:sp>
          <p:nvSpPr>
            <p:cNvPr id="8579" name="Google Shape;8579;p7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73"/>
          <p:cNvGrpSpPr/>
          <p:nvPr/>
        </p:nvGrpSpPr>
        <p:grpSpPr>
          <a:xfrm>
            <a:off x="1303491" y="1689573"/>
            <a:ext cx="450470" cy="449325"/>
            <a:chOff x="-20946600" y="3317850"/>
            <a:chExt cx="304825" cy="304050"/>
          </a:xfrm>
        </p:grpSpPr>
        <p:sp>
          <p:nvSpPr>
            <p:cNvPr id="8589" name="Google Shape;8589;p7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3"/>
          <p:cNvGrpSpPr/>
          <p:nvPr/>
        </p:nvGrpSpPr>
        <p:grpSpPr>
          <a:xfrm>
            <a:off x="1304064" y="2243729"/>
            <a:ext cx="449325" cy="449030"/>
            <a:chOff x="-20945825" y="3692175"/>
            <a:chExt cx="304050" cy="303850"/>
          </a:xfrm>
        </p:grpSpPr>
        <p:sp>
          <p:nvSpPr>
            <p:cNvPr id="8593" name="Google Shape;8593;p7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3"/>
          <p:cNvGrpSpPr/>
          <p:nvPr/>
        </p:nvGrpSpPr>
        <p:grpSpPr>
          <a:xfrm>
            <a:off x="1329667" y="2797442"/>
            <a:ext cx="398119" cy="448143"/>
            <a:chOff x="-20930075" y="4066100"/>
            <a:chExt cx="269400" cy="303250"/>
          </a:xfrm>
        </p:grpSpPr>
        <p:sp>
          <p:nvSpPr>
            <p:cNvPr id="8598" name="Google Shape;8598;p7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73"/>
          <p:cNvGrpSpPr/>
          <p:nvPr/>
        </p:nvGrpSpPr>
        <p:grpSpPr>
          <a:xfrm>
            <a:off x="4110888" y="1689848"/>
            <a:ext cx="372516" cy="448771"/>
            <a:chOff x="-18994100" y="3334775"/>
            <a:chExt cx="252075" cy="303675"/>
          </a:xfrm>
        </p:grpSpPr>
        <p:sp>
          <p:nvSpPr>
            <p:cNvPr id="8601" name="Google Shape;8601;p7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73"/>
          <p:cNvGrpSpPr/>
          <p:nvPr/>
        </p:nvGrpSpPr>
        <p:grpSpPr>
          <a:xfrm>
            <a:off x="4125445" y="2244743"/>
            <a:ext cx="343404" cy="446998"/>
            <a:chOff x="-18983850" y="3710075"/>
            <a:chExt cx="232375" cy="302475"/>
          </a:xfrm>
        </p:grpSpPr>
        <p:sp>
          <p:nvSpPr>
            <p:cNvPr id="8606" name="Google Shape;8606;p7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3"/>
          <p:cNvGrpSpPr/>
          <p:nvPr/>
        </p:nvGrpSpPr>
        <p:grpSpPr>
          <a:xfrm>
            <a:off x="4071911" y="2797422"/>
            <a:ext cx="450470" cy="448180"/>
            <a:chOff x="-19020075" y="4084200"/>
            <a:chExt cx="304825" cy="303275"/>
          </a:xfrm>
        </p:grpSpPr>
        <p:sp>
          <p:nvSpPr>
            <p:cNvPr id="8611" name="Google Shape;8611;p7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73"/>
          <p:cNvGrpSpPr/>
          <p:nvPr/>
        </p:nvGrpSpPr>
        <p:grpSpPr>
          <a:xfrm>
            <a:off x="6889176" y="1689001"/>
            <a:ext cx="396937" cy="450470"/>
            <a:chOff x="-17149475" y="3309200"/>
            <a:chExt cx="268600" cy="304825"/>
          </a:xfrm>
        </p:grpSpPr>
        <p:sp>
          <p:nvSpPr>
            <p:cNvPr id="8621" name="Google Shape;8621;p7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73"/>
          <p:cNvGrpSpPr/>
          <p:nvPr/>
        </p:nvGrpSpPr>
        <p:grpSpPr>
          <a:xfrm>
            <a:off x="6862982" y="2258120"/>
            <a:ext cx="449325" cy="420249"/>
            <a:chOff x="-17168375" y="3692750"/>
            <a:chExt cx="304050" cy="284375"/>
          </a:xfrm>
        </p:grpSpPr>
        <p:sp>
          <p:nvSpPr>
            <p:cNvPr id="8624" name="Google Shape;8624;p7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73"/>
          <p:cNvGrpSpPr/>
          <p:nvPr/>
        </p:nvGrpSpPr>
        <p:grpSpPr>
          <a:xfrm>
            <a:off x="6859491" y="2796852"/>
            <a:ext cx="456308" cy="449325"/>
            <a:chOff x="-17170750" y="4058800"/>
            <a:chExt cx="308775" cy="304050"/>
          </a:xfrm>
        </p:grpSpPr>
        <p:sp>
          <p:nvSpPr>
            <p:cNvPr id="8632" name="Google Shape;8632;p7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3"/>
          <p:cNvGrpSpPr/>
          <p:nvPr/>
        </p:nvGrpSpPr>
        <p:grpSpPr>
          <a:xfrm>
            <a:off x="5721388" y="3343358"/>
            <a:ext cx="450470" cy="446998"/>
            <a:chOff x="-15688425" y="3707725"/>
            <a:chExt cx="304825" cy="302475"/>
          </a:xfrm>
        </p:grpSpPr>
        <p:sp>
          <p:nvSpPr>
            <p:cNvPr id="8650" name="Google Shape;8650;p7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73"/>
          <p:cNvGrpSpPr/>
          <p:nvPr/>
        </p:nvGrpSpPr>
        <p:grpSpPr>
          <a:xfrm>
            <a:off x="1865544" y="1690441"/>
            <a:ext cx="451653" cy="447589"/>
            <a:chOff x="-20572500" y="3319025"/>
            <a:chExt cx="305625" cy="302875"/>
          </a:xfrm>
        </p:grpSpPr>
        <p:sp>
          <p:nvSpPr>
            <p:cNvPr id="8657" name="Google Shape;8657;p7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73"/>
          <p:cNvGrpSpPr/>
          <p:nvPr/>
        </p:nvGrpSpPr>
        <p:grpSpPr>
          <a:xfrm>
            <a:off x="1866708" y="2305410"/>
            <a:ext cx="449325" cy="325670"/>
            <a:chOff x="-20571700" y="3722875"/>
            <a:chExt cx="304050" cy="220375"/>
          </a:xfrm>
        </p:grpSpPr>
        <p:sp>
          <p:nvSpPr>
            <p:cNvPr id="8660" name="Google Shape;8660;p7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73"/>
          <p:cNvGrpSpPr/>
          <p:nvPr/>
        </p:nvGrpSpPr>
        <p:grpSpPr>
          <a:xfrm>
            <a:off x="1866135" y="2796278"/>
            <a:ext cx="450470" cy="450470"/>
            <a:chOff x="-20571700" y="4066875"/>
            <a:chExt cx="304825" cy="304825"/>
          </a:xfrm>
        </p:grpSpPr>
        <p:sp>
          <p:nvSpPr>
            <p:cNvPr id="8668" name="Google Shape;8668;p7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73"/>
          <p:cNvGrpSpPr/>
          <p:nvPr/>
        </p:nvGrpSpPr>
        <p:grpSpPr>
          <a:xfrm>
            <a:off x="4632837" y="1688259"/>
            <a:ext cx="453980" cy="451948"/>
            <a:chOff x="-18645175" y="3334200"/>
            <a:chExt cx="307200" cy="305825"/>
          </a:xfrm>
        </p:grpSpPr>
        <p:sp>
          <p:nvSpPr>
            <p:cNvPr id="8675" name="Google Shape;8675;p7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3"/>
          <p:cNvGrpSpPr/>
          <p:nvPr/>
        </p:nvGrpSpPr>
        <p:grpSpPr>
          <a:xfrm>
            <a:off x="4633429" y="2242989"/>
            <a:ext cx="452798" cy="450507"/>
            <a:chOff x="-18645175" y="3708500"/>
            <a:chExt cx="306400" cy="304850"/>
          </a:xfrm>
        </p:grpSpPr>
        <p:sp>
          <p:nvSpPr>
            <p:cNvPr id="8681" name="Google Shape;8681;p7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73"/>
          <p:cNvGrpSpPr/>
          <p:nvPr/>
        </p:nvGrpSpPr>
        <p:grpSpPr>
          <a:xfrm>
            <a:off x="4631101" y="2795630"/>
            <a:ext cx="457453" cy="451763"/>
            <a:chOff x="-18647525" y="4082625"/>
            <a:chExt cx="309550" cy="305700"/>
          </a:xfrm>
        </p:grpSpPr>
        <p:sp>
          <p:nvSpPr>
            <p:cNvPr id="8689" name="Google Shape;8689;p7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73"/>
          <p:cNvGrpSpPr/>
          <p:nvPr/>
        </p:nvGrpSpPr>
        <p:grpSpPr>
          <a:xfrm>
            <a:off x="7441485" y="1689592"/>
            <a:ext cx="395755" cy="449288"/>
            <a:chOff x="-16775350" y="3309200"/>
            <a:chExt cx="267800" cy="304025"/>
          </a:xfrm>
        </p:grpSpPr>
        <p:sp>
          <p:nvSpPr>
            <p:cNvPr id="8694" name="Google Shape;8694;p7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3"/>
          <p:cNvGrpSpPr/>
          <p:nvPr/>
        </p:nvGrpSpPr>
        <p:grpSpPr>
          <a:xfrm>
            <a:off x="7441485" y="2241827"/>
            <a:ext cx="395755" cy="452835"/>
            <a:chOff x="-16775350" y="3683300"/>
            <a:chExt cx="267800" cy="306425"/>
          </a:xfrm>
        </p:grpSpPr>
        <p:sp>
          <p:nvSpPr>
            <p:cNvPr id="8698" name="Google Shape;8698;p7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73"/>
          <p:cNvGrpSpPr/>
          <p:nvPr/>
        </p:nvGrpSpPr>
        <p:grpSpPr>
          <a:xfrm>
            <a:off x="7413536" y="2796870"/>
            <a:ext cx="451653" cy="449288"/>
            <a:chOff x="-16794250" y="4058225"/>
            <a:chExt cx="305625" cy="304025"/>
          </a:xfrm>
        </p:grpSpPr>
        <p:sp>
          <p:nvSpPr>
            <p:cNvPr id="8702" name="Google Shape;8702;p7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1" name="Google Shape;8711;p7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2" name="Google Shape;8712;p73"/>
          <p:cNvGrpSpPr/>
          <p:nvPr/>
        </p:nvGrpSpPr>
        <p:grpSpPr>
          <a:xfrm>
            <a:off x="2414953" y="1689573"/>
            <a:ext cx="457453" cy="449325"/>
            <a:chOff x="-20199150" y="3317850"/>
            <a:chExt cx="309550" cy="304050"/>
          </a:xfrm>
        </p:grpSpPr>
        <p:sp>
          <p:nvSpPr>
            <p:cNvPr id="8713" name="Google Shape;8713;p7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3"/>
          <p:cNvGrpSpPr/>
          <p:nvPr/>
        </p:nvGrpSpPr>
        <p:grpSpPr>
          <a:xfrm>
            <a:off x="2417281" y="2242861"/>
            <a:ext cx="452798" cy="450766"/>
            <a:chOff x="-20199150" y="3693150"/>
            <a:chExt cx="306400" cy="305025"/>
          </a:xfrm>
        </p:grpSpPr>
        <p:sp>
          <p:nvSpPr>
            <p:cNvPr id="8721" name="Google Shape;8721;p7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73"/>
          <p:cNvGrpSpPr/>
          <p:nvPr/>
        </p:nvGrpSpPr>
        <p:grpSpPr>
          <a:xfrm>
            <a:off x="2417854" y="2795687"/>
            <a:ext cx="451653" cy="451653"/>
            <a:chOff x="-20197575" y="4066875"/>
            <a:chExt cx="305625" cy="305625"/>
          </a:xfrm>
        </p:grpSpPr>
        <p:sp>
          <p:nvSpPr>
            <p:cNvPr id="8728" name="Google Shape;8728;p7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73"/>
          <p:cNvGrpSpPr/>
          <p:nvPr/>
        </p:nvGrpSpPr>
        <p:grpSpPr>
          <a:xfrm>
            <a:off x="5200071" y="1687520"/>
            <a:ext cx="449325" cy="453426"/>
            <a:chOff x="-18271050" y="3333200"/>
            <a:chExt cx="304050" cy="306825"/>
          </a:xfrm>
        </p:grpSpPr>
        <p:sp>
          <p:nvSpPr>
            <p:cNvPr id="8737" name="Google Shape;8737;p7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3"/>
          <p:cNvGrpSpPr/>
          <p:nvPr/>
        </p:nvGrpSpPr>
        <p:grpSpPr>
          <a:xfrm>
            <a:off x="5200644" y="2244171"/>
            <a:ext cx="448180" cy="448143"/>
            <a:chOff x="-18270275" y="3710875"/>
            <a:chExt cx="303275" cy="303250"/>
          </a:xfrm>
        </p:grpSpPr>
        <p:sp>
          <p:nvSpPr>
            <p:cNvPr id="8743" name="Google Shape;8743;p7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3"/>
          <p:cNvGrpSpPr/>
          <p:nvPr/>
        </p:nvGrpSpPr>
        <p:grpSpPr>
          <a:xfrm>
            <a:off x="5254196" y="2797422"/>
            <a:ext cx="341076" cy="448180"/>
            <a:chOff x="-18234025" y="4084200"/>
            <a:chExt cx="230800" cy="303275"/>
          </a:xfrm>
        </p:grpSpPr>
        <p:sp>
          <p:nvSpPr>
            <p:cNvPr id="8750" name="Google Shape;8750;p7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73"/>
          <p:cNvGrpSpPr/>
          <p:nvPr/>
        </p:nvGrpSpPr>
        <p:grpSpPr>
          <a:xfrm>
            <a:off x="2366751" y="3341641"/>
            <a:ext cx="449325" cy="450470"/>
            <a:chOff x="-16419350" y="3308400"/>
            <a:chExt cx="304050" cy="304825"/>
          </a:xfrm>
        </p:grpSpPr>
        <p:sp>
          <p:nvSpPr>
            <p:cNvPr id="8754" name="Google Shape;8754;p7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73"/>
          <p:cNvGrpSpPr/>
          <p:nvPr/>
        </p:nvGrpSpPr>
        <p:grpSpPr>
          <a:xfrm>
            <a:off x="4638306" y="3340423"/>
            <a:ext cx="395755" cy="452872"/>
            <a:chOff x="-16401225" y="3683275"/>
            <a:chExt cx="267800" cy="306450"/>
          </a:xfrm>
        </p:grpSpPr>
        <p:sp>
          <p:nvSpPr>
            <p:cNvPr id="8762" name="Google Shape;8762;p7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3"/>
          <p:cNvGrpSpPr/>
          <p:nvPr/>
        </p:nvGrpSpPr>
        <p:grpSpPr>
          <a:xfrm>
            <a:off x="8003755" y="2797062"/>
            <a:ext cx="450470" cy="448180"/>
            <a:chOff x="-16419350" y="4058200"/>
            <a:chExt cx="304825" cy="303275"/>
          </a:xfrm>
        </p:grpSpPr>
        <p:sp>
          <p:nvSpPr>
            <p:cNvPr id="8770" name="Google Shape;8770;p7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73"/>
          <p:cNvGrpSpPr/>
          <p:nvPr/>
        </p:nvGrpSpPr>
        <p:grpSpPr>
          <a:xfrm>
            <a:off x="4030643" y="3343080"/>
            <a:ext cx="450507" cy="447589"/>
            <a:chOff x="-15296200" y="3326900"/>
            <a:chExt cx="304850" cy="302875"/>
          </a:xfrm>
        </p:grpSpPr>
        <p:sp>
          <p:nvSpPr>
            <p:cNvPr id="8778" name="Google Shape;8778;p7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3"/>
          <p:cNvGrpSpPr/>
          <p:nvPr/>
        </p:nvGrpSpPr>
        <p:grpSpPr>
          <a:xfrm>
            <a:off x="2946296" y="1706881"/>
            <a:ext cx="486566" cy="414708"/>
            <a:chOff x="-19835275" y="3330250"/>
            <a:chExt cx="329250" cy="280625"/>
          </a:xfrm>
        </p:grpSpPr>
        <p:sp>
          <p:nvSpPr>
            <p:cNvPr id="8784" name="Google Shape;8784;p7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73"/>
          <p:cNvGrpSpPr/>
          <p:nvPr/>
        </p:nvGrpSpPr>
        <p:grpSpPr>
          <a:xfrm>
            <a:off x="2964325" y="2243470"/>
            <a:ext cx="450507" cy="449547"/>
            <a:chOff x="-19822675" y="3692750"/>
            <a:chExt cx="304850" cy="304200"/>
          </a:xfrm>
        </p:grpSpPr>
        <p:sp>
          <p:nvSpPr>
            <p:cNvPr id="8788" name="Google Shape;8788;p7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3"/>
          <p:cNvGrpSpPr/>
          <p:nvPr/>
        </p:nvGrpSpPr>
        <p:grpSpPr>
          <a:xfrm>
            <a:off x="2964916" y="2796278"/>
            <a:ext cx="449325" cy="450470"/>
            <a:chOff x="-19822675" y="4066875"/>
            <a:chExt cx="304050" cy="304825"/>
          </a:xfrm>
        </p:grpSpPr>
        <p:sp>
          <p:nvSpPr>
            <p:cNvPr id="8794" name="Google Shape;8794;p7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73"/>
          <p:cNvGrpSpPr/>
          <p:nvPr/>
        </p:nvGrpSpPr>
        <p:grpSpPr>
          <a:xfrm>
            <a:off x="5773985" y="1689571"/>
            <a:ext cx="399302" cy="449325"/>
            <a:chOff x="-17878825" y="3334400"/>
            <a:chExt cx="270200" cy="304050"/>
          </a:xfrm>
        </p:grpSpPr>
        <p:sp>
          <p:nvSpPr>
            <p:cNvPr id="8801" name="Google Shape;8801;p7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73"/>
          <p:cNvGrpSpPr/>
          <p:nvPr/>
        </p:nvGrpSpPr>
        <p:grpSpPr>
          <a:xfrm>
            <a:off x="5747809" y="2242416"/>
            <a:ext cx="451653" cy="451653"/>
            <a:chOff x="-17896150" y="3709300"/>
            <a:chExt cx="305625" cy="305625"/>
          </a:xfrm>
        </p:grpSpPr>
        <p:sp>
          <p:nvSpPr>
            <p:cNvPr id="8809" name="Google Shape;8809;p7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73"/>
          <p:cNvGrpSpPr/>
          <p:nvPr/>
        </p:nvGrpSpPr>
        <p:grpSpPr>
          <a:xfrm>
            <a:off x="5775740" y="2795686"/>
            <a:ext cx="395792" cy="451653"/>
            <a:chOff x="-17878025" y="4082625"/>
            <a:chExt cx="267825" cy="305625"/>
          </a:xfrm>
        </p:grpSpPr>
        <p:sp>
          <p:nvSpPr>
            <p:cNvPr id="8814" name="Google Shape;8814;p7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73"/>
          <p:cNvGrpSpPr/>
          <p:nvPr/>
        </p:nvGrpSpPr>
        <p:grpSpPr>
          <a:xfrm>
            <a:off x="2919632" y="3355015"/>
            <a:ext cx="450507" cy="423722"/>
            <a:chOff x="-16044450" y="3317850"/>
            <a:chExt cx="304850" cy="286725"/>
          </a:xfrm>
        </p:grpSpPr>
        <p:sp>
          <p:nvSpPr>
            <p:cNvPr id="8822" name="Google Shape;8822;p7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6" name="Google Shape;8826;p7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7" name="Google Shape;8827;p73"/>
          <p:cNvGrpSpPr/>
          <p:nvPr/>
        </p:nvGrpSpPr>
        <p:grpSpPr>
          <a:xfrm>
            <a:off x="8042149" y="2243724"/>
            <a:ext cx="373662" cy="449030"/>
            <a:chOff x="-16018450" y="4058400"/>
            <a:chExt cx="252850" cy="303850"/>
          </a:xfrm>
        </p:grpSpPr>
        <p:sp>
          <p:nvSpPr>
            <p:cNvPr id="8828" name="Google Shape;8828;p7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2" name="Google Shape;8832;p7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36" name="Shape 8836"/>
        <p:cNvGrpSpPr/>
        <p:nvPr/>
      </p:nvGrpSpPr>
      <p:grpSpPr>
        <a:xfrm>
          <a:off x="0" y="0"/>
          <a:ext cx="0" cy="0"/>
          <a:chOff x="0" y="0"/>
          <a:chExt cx="0" cy="0"/>
        </a:xfrm>
      </p:grpSpPr>
      <p:sp>
        <p:nvSpPr>
          <p:cNvPr id="8837" name="Google Shape;8837;p7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38" name="Google Shape;8838;p74"/>
          <p:cNvGrpSpPr/>
          <p:nvPr/>
        </p:nvGrpSpPr>
        <p:grpSpPr>
          <a:xfrm>
            <a:off x="845901" y="1689241"/>
            <a:ext cx="442337" cy="419623"/>
            <a:chOff x="-6696925" y="3272575"/>
            <a:chExt cx="307200" cy="291425"/>
          </a:xfrm>
        </p:grpSpPr>
        <p:sp>
          <p:nvSpPr>
            <p:cNvPr id="8839" name="Google Shape;8839;p7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74"/>
          <p:cNvGrpSpPr/>
          <p:nvPr/>
        </p:nvGrpSpPr>
        <p:grpSpPr>
          <a:xfrm>
            <a:off x="845884" y="2204636"/>
            <a:ext cx="442373" cy="420775"/>
            <a:chOff x="-6690625" y="3631325"/>
            <a:chExt cx="307225" cy="292225"/>
          </a:xfrm>
        </p:grpSpPr>
        <p:sp>
          <p:nvSpPr>
            <p:cNvPr id="8842" name="Google Shape;8842;p7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74"/>
          <p:cNvGrpSpPr/>
          <p:nvPr/>
        </p:nvGrpSpPr>
        <p:grpSpPr>
          <a:xfrm>
            <a:off x="868005" y="2756972"/>
            <a:ext cx="421927" cy="419371"/>
            <a:chOff x="-6689825" y="3992050"/>
            <a:chExt cx="293025" cy="291250"/>
          </a:xfrm>
        </p:grpSpPr>
        <p:sp>
          <p:nvSpPr>
            <p:cNvPr id="8848" name="Google Shape;8848;p7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0" name="Google Shape;8860;p7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1" name="Google Shape;8861;p74"/>
          <p:cNvGrpSpPr/>
          <p:nvPr/>
        </p:nvGrpSpPr>
        <p:grpSpPr>
          <a:xfrm>
            <a:off x="3551317" y="2205192"/>
            <a:ext cx="423043" cy="419659"/>
            <a:chOff x="-4837325" y="3612425"/>
            <a:chExt cx="293800" cy="291450"/>
          </a:xfrm>
        </p:grpSpPr>
        <p:sp>
          <p:nvSpPr>
            <p:cNvPr id="8862" name="Google Shape;8862;p7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4"/>
          <p:cNvGrpSpPr/>
          <p:nvPr/>
        </p:nvGrpSpPr>
        <p:grpSpPr>
          <a:xfrm>
            <a:off x="3564349" y="2756826"/>
            <a:ext cx="420775" cy="419659"/>
            <a:chOff x="-4837325" y="3971575"/>
            <a:chExt cx="292225" cy="291450"/>
          </a:xfrm>
        </p:grpSpPr>
        <p:sp>
          <p:nvSpPr>
            <p:cNvPr id="8866" name="Google Shape;8866;p7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4"/>
          <p:cNvGrpSpPr/>
          <p:nvPr/>
        </p:nvGrpSpPr>
        <p:grpSpPr>
          <a:xfrm>
            <a:off x="6256364" y="1714185"/>
            <a:ext cx="430998" cy="369730"/>
            <a:chOff x="-3037625" y="3254850"/>
            <a:chExt cx="299325" cy="256775"/>
          </a:xfrm>
        </p:grpSpPr>
        <p:sp>
          <p:nvSpPr>
            <p:cNvPr id="8873" name="Google Shape;8873;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74"/>
          <p:cNvGrpSpPr/>
          <p:nvPr/>
        </p:nvGrpSpPr>
        <p:grpSpPr>
          <a:xfrm>
            <a:off x="6260324" y="2204615"/>
            <a:ext cx="423079" cy="420811"/>
            <a:chOff x="-3031325" y="3597450"/>
            <a:chExt cx="293825" cy="292250"/>
          </a:xfrm>
        </p:grpSpPr>
        <p:sp>
          <p:nvSpPr>
            <p:cNvPr id="8878" name="Google Shape;8878;p7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74"/>
          <p:cNvGrpSpPr/>
          <p:nvPr/>
        </p:nvGrpSpPr>
        <p:grpSpPr>
          <a:xfrm>
            <a:off x="6272798" y="2781214"/>
            <a:ext cx="421927" cy="370882"/>
            <a:chOff x="-3030525" y="3973150"/>
            <a:chExt cx="293025" cy="257575"/>
          </a:xfrm>
        </p:grpSpPr>
        <p:sp>
          <p:nvSpPr>
            <p:cNvPr id="8883" name="Google Shape;8883;p7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4"/>
          <p:cNvGrpSpPr/>
          <p:nvPr/>
        </p:nvGrpSpPr>
        <p:grpSpPr>
          <a:xfrm>
            <a:off x="1374391" y="3369426"/>
            <a:ext cx="421927" cy="297195"/>
            <a:chOff x="-1199300" y="3279250"/>
            <a:chExt cx="293025" cy="206400"/>
          </a:xfrm>
        </p:grpSpPr>
        <p:sp>
          <p:nvSpPr>
            <p:cNvPr id="8886" name="Google Shape;8886;p7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4"/>
          <p:cNvGrpSpPr/>
          <p:nvPr/>
        </p:nvGrpSpPr>
        <p:grpSpPr>
          <a:xfrm>
            <a:off x="1381477" y="1688773"/>
            <a:ext cx="444605" cy="420559"/>
            <a:chOff x="-6338550" y="3272950"/>
            <a:chExt cx="308775" cy="292075"/>
          </a:xfrm>
        </p:grpSpPr>
        <p:sp>
          <p:nvSpPr>
            <p:cNvPr id="8891" name="Google Shape;8891;p7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74"/>
          <p:cNvGrpSpPr/>
          <p:nvPr/>
        </p:nvGrpSpPr>
        <p:grpSpPr>
          <a:xfrm>
            <a:off x="1392817" y="2205194"/>
            <a:ext cx="421927" cy="419659"/>
            <a:chOff x="-6329100" y="3632100"/>
            <a:chExt cx="293025" cy="291450"/>
          </a:xfrm>
        </p:grpSpPr>
        <p:sp>
          <p:nvSpPr>
            <p:cNvPr id="8895" name="Google Shape;8895;p7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74"/>
          <p:cNvGrpSpPr/>
          <p:nvPr/>
        </p:nvGrpSpPr>
        <p:grpSpPr>
          <a:xfrm>
            <a:off x="1405867" y="2756828"/>
            <a:ext cx="419623" cy="419659"/>
            <a:chOff x="-6329875" y="3992050"/>
            <a:chExt cx="291425" cy="291450"/>
          </a:xfrm>
        </p:grpSpPr>
        <p:sp>
          <p:nvSpPr>
            <p:cNvPr id="8899" name="Google Shape;8899;p7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4"/>
          <p:cNvGrpSpPr/>
          <p:nvPr/>
        </p:nvGrpSpPr>
        <p:grpSpPr>
          <a:xfrm>
            <a:off x="4092004" y="1687530"/>
            <a:ext cx="423079" cy="423043"/>
            <a:chOff x="-4478975" y="3251700"/>
            <a:chExt cx="293825" cy="293800"/>
          </a:xfrm>
        </p:grpSpPr>
        <p:sp>
          <p:nvSpPr>
            <p:cNvPr id="8904" name="Google Shape;8904;p7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74"/>
          <p:cNvGrpSpPr/>
          <p:nvPr/>
        </p:nvGrpSpPr>
        <p:grpSpPr>
          <a:xfrm>
            <a:off x="4092004" y="2205192"/>
            <a:ext cx="423079" cy="419659"/>
            <a:chOff x="-4475825" y="3612425"/>
            <a:chExt cx="293825" cy="291450"/>
          </a:xfrm>
        </p:grpSpPr>
        <p:sp>
          <p:nvSpPr>
            <p:cNvPr id="8908" name="Google Shape;8908;p7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74"/>
          <p:cNvGrpSpPr/>
          <p:nvPr/>
        </p:nvGrpSpPr>
        <p:grpSpPr>
          <a:xfrm>
            <a:off x="4101077" y="2756844"/>
            <a:ext cx="428730" cy="419623"/>
            <a:chOff x="-4480550" y="3970800"/>
            <a:chExt cx="297750" cy="291425"/>
          </a:xfrm>
        </p:grpSpPr>
        <p:sp>
          <p:nvSpPr>
            <p:cNvPr id="8912" name="Google Shape;8912;p7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4"/>
          <p:cNvGrpSpPr/>
          <p:nvPr/>
        </p:nvGrpSpPr>
        <p:grpSpPr>
          <a:xfrm>
            <a:off x="6804910" y="1689221"/>
            <a:ext cx="415123" cy="419659"/>
            <a:chOff x="-2668225" y="3239075"/>
            <a:chExt cx="288300" cy="291450"/>
          </a:xfrm>
        </p:grpSpPr>
        <p:sp>
          <p:nvSpPr>
            <p:cNvPr id="8915" name="Google Shape;8915;p7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74"/>
          <p:cNvGrpSpPr/>
          <p:nvPr/>
        </p:nvGrpSpPr>
        <p:grpSpPr>
          <a:xfrm>
            <a:off x="6802066" y="2205191"/>
            <a:ext cx="420811" cy="419659"/>
            <a:chOff x="-2671375" y="3597450"/>
            <a:chExt cx="292250" cy="291450"/>
          </a:xfrm>
        </p:grpSpPr>
        <p:sp>
          <p:nvSpPr>
            <p:cNvPr id="8921" name="Google Shape;8921;p7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4"/>
          <p:cNvGrpSpPr/>
          <p:nvPr/>
        </p:nvGrpSpPr>
        <p:grpSpPr>
          <a:xfrm>
            <a:off x="6812849" y="2755691"/>
            <a:ext cx="423043" cy="421927"/>
            <a:chOff x="-2670575" y="3956600"/>
            <a:chExt cx="293800" cy="293025"/>
          </a:xfrm>
        </p:grpSpPr>
        <p:sp>
          <p:nvSpPr>
            <p:cNvPr id="8924" name="Google Shape;8924;p7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4"/>
          <p:cNvGrpSpPr/>
          <p:nvPr/>
        </p:nvGrpSpPr>
        <p:grpSpPr>
          <a:xfrm>
            <a:off x="3070370" y="3311947"/>
            <a:ext cx="426462" cy="418363"/>
            <a:chOff x="-1183550" y="3586525"/>
            <a:chExt cx="296175" cy="290550"/>
          </a:xfrm>
        </p:grpSpPr>
        <p:sp>
          <p:nvSpPr>
            <p:cNvPr id="8929" name="Google Shape;8929;p7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4"/>
          <p:cNvGrpSpPr/>
          <p:nvPr/>
        </p:nvGrpSpPr>
        <p:grpSpPr>
          <a:xfrm>
            <a:off x="1933980" y="1689799"/>
            <a:ext cx="420811" cy="418507"/>
            <a:chOff x="-5971525" y="3273750"/>
            <a:chExt cx="292250" cy="290650"/>
          </a:xfrm>
        </p:grpSpPr>
        <p:sp>
          <p:nvSpPr>
            <p:cNvPr id="8939" name="Google Shape;8939;p7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4"/>
          <p:cNvGrpSpPr/>
          <p:nvPr/>
        </p:nvGrpSpPr>
        <p:grpSpPr>
          <a:xfrm>
            <a:off x="1928310" y="2203826"/>
            <a:ext cx="432150" cy="422395"/>
            <a:chOff x="-5974675" y="3632100"/>
            <a:chExt cx="300125" cy="293350"/>
          </a:xfrm>
        </p:grpSpPr>
        <p:sp>
          <p:nvSpPr>
            <p:cNvPr id="8942" name="Google Shape;8942;p7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74"/>
          <p:cNvGrpSpPr/>
          <p:nvPr/>
        </p:nvGrpSpPr>
        <p:grpSpPr>
          <a:xfrm>
            <a:off x="1958351" y="2755694"/>
            <a:ext cx="395865" cy="421927"/>
            <a:chOff x="-5971525" y="3990475"/>
            <a:chExt cx="274925" cy="293025"/>
          </a:xfrm>
        </p:grpSpPr>
        <p:sp>
          <p:nvSpPr>
            <p:cNvPr id="8946" name="Google Shape;8946;p7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4"/>
          <p:cNvGrpSpPr/>
          <p:nvPr/>
        </p:nvGrpSpPr>
        <p:grpSpPr>
          <a:xfrm>
            <a:off x="4631558" y="1689798"/>
            <a:ext cx="420775" cy="418507"/>
            <a:chOff x="-4118225" y="3253275"/>
            <a:chExt cx="292225" cy="290650"/>
          </a:xfrm>
        </p:grpSpPr>
        <p:sp>
          <p:nvSpPr>
            <p:cNvPr id="8951" name="Google Shape;8951;p7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4"/>
          <p:cNvGrpSpPr/>
          <p:nvPr/>
        </p:nvGrpSpPr>
        <p:grpSpPr>
          <a:xfrm>
            <a:off x="4682008" y="2204922"/>
            <a:ext cx="319874" cy="420199"/>
            <a:chOff x="-4082800" y="3612425"/>
            <a:chExt cx="222150" cy="291825"/>
          </a:xfrm>
        </p:grpSpPr>
        <p:sp>
          <p:nvSpPr>
            <p:cNvPr id="8954" name="Google Shape;8954;p7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74"/>
          <p:cNvGrpSpPr/>
          <p:nvPr/>
        </p:nvGrpSpPr>
        <p:grpSpPr>
          <a:xfrm>
            <a:off x="4643456" y="2769876"/>
            <a:ext cx="420775" cy="393561"/>
            <a:chOff x="-4118225" y="3990475"/>
            <a:chExt cx="292225" cy="273325"/>
          </a:xfrm>
        </p:grpSpPr>
        <p:sp>
          <p:nvSpPr>
            <p:cNvPr id="8958" name="Google Shape;8958;p7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74"/>
          <p:cNvGrpSpPr/>
          <p:nvPr/>
        </p:nvGrpSpPr>
        <p:grpSpPr>
          <a:xfrm>
            <a:off x="7354110" y="1688087"/>
            <a:ext cx="394713" cy="421927"/>
            <a:chOff x="-2312225" y="3238300"/>
            <a:chExt cx="274125" cy="293025"/>
          </a:xfrm>
        </p:grpSpPr>
        <p:sp>
          <p:nvSpPr>
            <p:cNvPr id="8963" name="Google Shape;8963;p7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4"/>
          <p:cNvGrpSpPr/>
          <p:nvPr/>
        </p:nvGrpSpPr>
        <p:grpSpPr>
          <a:xfrm>
            <a:off x="7341062" y="2153586"/>
            <a:ext cx="420811" cy="522864"/>
            <a:chOff x="-2310650" y="3525775"/>
            <a:chExt cx="292250" cy="363125"/>
          </a:xfrm>
        </p:grpSpPr>
        <p:sp>
          <p:nvSpPr>
            <p:cNvPr id="8966" name="Google Shape;8966;p7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4"/>
          <p:cNvGrpSpPr/>
          <p:nvPr/>
        </p:nvGrpSpPr>
        <p:grpSpPr>
          <a:xfrm>
            <a:off x="7351827" y="2756825"/>
            <a:ext cx="423079" cy="419659"/>
            <a:chOff x="-2310650" y="3958175"/>
            <a:chExt cx="293825" cy="291450"/>
          </a:xfrm>
        </p:grpSpPr>
        <p:sp>
          <p:nvSpPr>
            <p:cNvPr id="8971" name="Google Shape;8971;p7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74"/>
          <p:cNvGrpSpPr/>
          <p:nvPr/>
        </p:nvGrpSpPr>
        <p:grpSpPr>
          <a:xfrm>
            <a:off x="4718688" y="3308459"/>
            <a:ext cx="424159" cy="419659"/>
            <a:chOff x="-1182750" y="3962900"/>
            <a:chExt cx="294575" cy="291450"/>
          </a:xfrm>
        </p:grpSpPr>
        <p:sp>
          <p:nvSpPr>
            <p:cNvPr id="8974" name="Google Shape;8974;p7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4"/>
          <p:cNvGrpSpPr/>
          <p:nvPr/>
        </p:nvGrpSpPr>
        <p:grpSpPr>
          <a:xfrm>
            <a:off x="2471824" y="1689223"/>
            <a:ext cx="424195" cy="419659"/>
            <a:chOff x="-5611575" y="3272950"/>
            <a:chExt cx="294600" cy="291450"/>
          </a:xfrm>
        </p:grpSpPr>
        <p:sp>
          <p:nvSpPr>
            <p:cNvPr id="8982" name="Google Shape;8982;p7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74"/>
          <p:cNvGrpSpPr/>
          <p:nvPr/>
        </p:nvGrpSpPr>
        <p:grpSpPr>
          <a:xfrm>
            <a:off x="2471824" y="2205770"/>
            <a:ext cx="424195" cy="418507"/>
            <a:chOff x="-5613150" y="3632900"/>
            <a:chExt cx="294600" cy="290650"/>
          </a:xfrm>
        </p:grpSpPr>
        <p:sp>
          <p:nvSpPr>
            <p:cNvPr id="8988" name="Google Shape;8988;p7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4"/>
          <p:cNvGrpSpPr/>
          <p:nvPr/>
        </p:nvGrpSpPr>
        <p:grpSpPr>
          <a:xfrm>
            <a:off x="2483722" y="2756270"/>
            <a:ext cx="424195" cy="420775"/>
            <a:chOff x="-5613150" y="3991275"/>
            <a:chExt cx="294600" cy="292225"/>
          </a:xfrm>
        </p:grpSpPr>
        <p:sp>
          <p:nvSpPr>
            <p:cNvPr id="8991" name="Google Shape;8991;p7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4"/>
          <p:cNvGrpSpPr/>
          <p:nvPr/>
        </p:nvGrpSpPr>
        <p:grpSpPr>
          <a:xfrm>
            <a:off x="5155210" y="1689438"/>
            <a:ext cx="434634" cy="419227"/>
            <a:chOff x="-3768700" y="3253275"/>
            <a:chExt cx="301850" cy="291150"/>
          </a:xfrm>
        </p:grpSpPr>
        <p:sp>
          <p:nvSpPr>
            <p:cNvPr id="9001" name="Google Shape;9001;p7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4"/>
          <p:cNvGrpSpPr/>
          <p:nvPr/>
        </p:nvGrpSpPr>
        <p:grpSpPr>
          <a:xfrm>
            <a:off x="5159293" y="2217090"/>
            <a:ext cx="426462" cy="395865"/>
            <a:chOff x="-3808700" y="3628950"/>
            <a:chExt cx="296175" cy="274925"/>
          </a:xfrm>
        </p:grpSpPr>
        <p:sp>
          <p:nvSpPr>
            <p:cNvPr id="9005" name="Google Shape;9005;p7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74"/>
          <p:cNvGrpSpPr/>
          <p:nvPr/>
        </p:nvGrpSpPr>
        <p:grpSpPr>
          <a:xfrm>
            <a:off x="5224504" y="2756412"/>
            <a:ext cx="419443" cy="420487"/>
            <a:chOff x="-3771675" y="3971775"/>
            <a:chExt cx="291300" cy="292025"/>
          </a:xfrm>
        </p:grpSpPr>
        <p:sp>
          <p:nvSpPr>
            <p:cNvPr id="9009" name="Google Shape;9009;p7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4"/>
          <p:cNvGrpSpPr/>
          <p:nvPr/>
        </p:nvGrpSpPr>
        <p:grpSpPr>
          <a:xfrm>
            <a:off x="7885948" y="1716461"/>
            <a:ext cx="420271" cy="320774"/>
            <a:chOff x="-1951475" y="3273100"/>
            <a:chExt cx="291875" cy="222775"/>
          </a:xfrm>
        </p:grpSpPr>
        <p:sp>
          <p:nvSpPr>
            <p:cNvPr id="9015" name="Google Shape;9015;p7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74"/>
          <p:cNvGrpSpPr/>
          <p:nvPr/>
        </p:nvGrpSpPr>
        <p:grpSpPr>
          <a:xfrm>
            <a:off x="7883429" y="2205191"/>
            <a:ext cx="425310" cy="419659"/>
            <a:chOff x="-1951475" y="3597450"/>
            <a:chExt cx="295375" cy="291450"/>
          </a:xfrm>
        </p:grpSpPr>
        <p:sp>
          <p:nvSpPr>
            <p:cNvPr id="9019" name="Google Shape;9019;p7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4"/>
          <p:cNvGrpSpPr/>
          <p:nvPr/>
        </p:nvGrpSpPr>
        <p:grpSpPr>
          <a:xfrm>
            <a:off x="7885680" y="2756825"/>
            <a:ext cx="444605" cy="419659"/>
            <a:chOff x="-1960150" y="3956600"/>
            <a:chExt cx="308775" cy="291450"/>
          </a:xfrm>
        </p:grpSpPr>
        <p:sp>
          <p:nvSpPr>
            <p:cNvPr id="9024" name="Google Shape;9024;p7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74"/>
          <p:cNvGrpSpPr/>
          <p:nvPr/>
        </p:nvGrpSpPr>
        <p:grpSpPr>
          <a:xfrm>
            <a:off x="1939718" y="3307636"/>
            <a:ext cx="420775" cy="420775"/>
            <a:chOff x="-804700" y="3226500"/>
            <a:chExt cx="292225" cy="292225"/>
          </a:xfrm>
        </p:grpSpPr>
        <p:sp>
          <p:nvSpPr>
            <p:cNvPr id="9027" name="Google Shape;9027;p7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4"/>
          <p:cNvGrpSpPr/>
          <p:nvPr/>
        </p:nvGrpSpPr>
        <p:grpSpPr>
          <a:xfrm>
            <a:off x="3019809" y="1688647"/>
            <a:ext cx="420775" cy="420811"/>
            <a:chOff x="-5251625" y="3272950"/>
            <a:chExt cx="292225" cy="292250"/>
          </a:xfrm>
        </p:grpSpPr>
        <p:sp>
          <p:nvSpPr>
            <p:cNvPr id="9035" name="Google Shape;9035;p7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74"/>
          <p:cNvGrpSpPr/>
          <p:nvPr/>
        </p:nvGrpSpPr>
        <p:grpSpPr>
          <a:xfrm>
            <a:off x="3016407" y="2204348"/>
            <a:ext cx="427578" cy="421351"/>
            <a:chOff x="-5254775" y="3631325"/>
            <a:chExt cx="296950" cy="292625"/>
          </a:xfrm>
        </p:grpSpPr>
        <p:sp>
          <p:nvSpPr>
            <p:cNvPr id="9039" name="Google Shape;9039;p7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74"/>
          <p:cNvGrpSpPr/>
          <p:nvPr/>
        </p:nvGrpSpPr>
        <p:grpSpPr>
          <a:xfrm>
            <a:off x="3032265" y="2756270"/>
            <a:ext cx="419659" cy="420775"/>
            <a:chOff x="-5251625" y="3991275"/>
            <a:chExt cx="291450" cy="292225"/>
          </a:xfrm>
        </p:grpSpPr>
        <p:sp>
          <p:nvSpPr>
            <p:cNvPr id="9047" name="Google Shape;9047;p7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74"/>
          <p:cNvGrpSpPr/>
          <p:nvPr/>
        </p:nvGrpSpPr>
        <p:grpSpPr>
          <a:xfrm>
            <a:off x="5772848" y="1689240"/>
            <a:ext cx="319874" cy="419623"/>
            <a:chOff x="-3365275" y="3253275"/>
            <a:chExt cx="222150" cy="291425"/>
          </a:xfrm>
        </p:grpSpPr>
        <p:sp>
          <p:nvSpPr>
            <p:cNvPr id="9053" name="Google Shape;9053;p7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4"/>
          <p:cNvGrpSpPr/>
          <p:nvPr/>
        </p:nvGrpSpPr>
        <p:grpSpPr>
          <a:xfrm>
            <a:off x="5746786" y="2204058"/>
            <a:ext cx="371998" cy="421927"/>
            <a:chOff x="-3383375" y="3611625"/>
            <a:chExt cx="258350" cy="293025"/>
          </a:xfrm>
        </p:grpSpPr>
        <p:sp>
          <p:nvSpPr>
            <p:cNvPr id="9056" name="Google Shape;9056;p7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4"/>
          <p:cNvGrpSpPr/>
          <p:nvPr/>
        </p:nvGrpSpPr>
        <p:grpSpPr>
          <a:xfrm>
            <a:off x="5809135" y="2756826"/>
            <a:ext cx="271097" cy="419659"/>
            <a:chOff x="-3347950" y="3971575"/>
            <a:chExt cx="188275" cy="291450"/>
          </a:xfrm>
        </p:grpSpPr>
        <p:sp>
          <p:nvSpPr>
            <p:cNvPr id="9059" name="Google Shape;9059;p7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4"/>
          <p:cNvGrpSpPr/>
          <p:nvPr/>
        </p:nvGrpSpPr>
        <p:grpSpPr>
          <a:xfrm>
            <a:off x="858994" y="3307061"/>
            <a:ext cx="371998" cy="421927"/>
            <a:chOff x="-1575775" y="3238300"/>
            <a:chExt cx="258350" cy="293025"/>
          </a:xfrm>
        </p:grpSpPr>
        <p:sp>
          <p:nvSpPr>
            <p:cNvPr id="9063" name="Google Shape;9063;p7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4"/>
          <p:cNvGrpSpPr/>
          <p:nvPr/>
        </p:nvGrpSpPr>
        <p:grpSpPr>
          <a:xfrm>
            <a:off x="2503892" y="3309051"/>
            <a:ext cx="423079" cy="424159"/>
            <a:chOff x="-1591550" y="3597475"/>
            <a:chExt cx="293825" cy="294575"/>
          </a:xfrm>
        </p:grpSpPr>
        <p:sp>
          <p:nvSpPr>
            <p:cNvPr id="9069" name="Google Shape;9069;p7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4"/>
          <p:cNvGrpSpPr/>
          <p:nvPr/>
        </p:nvGrpSpPr>
        <p:grpSpPr>
          <a:xfrm>
            <a:off x="4153362" y="3318663"/>
            <a:ext cx="421927" cy="399248"/>
            <a:chOff x="-1592325" y="3957400"/>
            <a:chExt cx="293025" cy="277275"/>
          </a:xfrm>
        </p:grpSpPr>
        <p:sp>
          <p:nvSpPr>
            <p:cNvPr id="9073" name="Google Shape;9073;p7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74"/>
          <p:cNvGrpSpPr/>
          <p:nvPr/>
        </p:nvGrpSpPr>
        <p:grpSpPr>
          <a:xfrm>
            <a:off x="3640232" y="3310744"/>
            <a:ext cx="369730" cy="420775"/>
            <a:chOff x="-778700" y="3612425"/>
            <a:chExt cx="256775" cy="292225"/>
          </a:xfrm>
        </p:grpSpPr>
        <p:sp>
          <p:nvSpPr>
            <p:cNvPr id="9078" name="Google Shape;9078;p7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4"/>
          <p:cNvGrpSpPr/>
          <p:nvPr/>
        </p:nvGrpSpPr>
        <p:grpSpPr>
          <a:xfrm>
            <a:off x="6111733" y="3828305"/>
            <a:ext cx="340731" cy="387641"/>
            <a:chOff x="7728464" y="1561258"/>
            <a:chExt cx="349719" cy="397866"/>
          </a:xfrm>
        </p:grpSpPr>
        <p:sp>
          <p:nvSpPr>
            <p:cNvPr id="9085" name="Google Shape;9085;p7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4"/>
          <p:cNvGrpSpPr/>
          <p:nvPr/>
        </p:nvGrpSpPr>
        <p:grpSpPr>
          <a:xfrm>
            <a:off x="4034702" y="3828305"/>
            <a:ext cx="387681" cy="387641"/>
            <a:chOff x="5611350" y="1561258"/>
            <a:chExt cx="397907" cy="397866"/>
          </a:xfrm>
        </p:grpSpPr>
        <p:sp>
          <p:nvSpPr>
            <p:cNvPr id="9088" name="Google Shape;9088;p7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74"/>
          <p:cNvGrpSpPr/>
          <p:nvPr/>
        </p:nvGrpSpPr>
        <p:grpSpPr>
          <a:xfrm>
            <a:off x="4553987" y="3925571"/>
            <a:ext cx="387610" cy="193109"/>
            <a:chOff x="6140660" y="1661097"/>
            <a:chExt cx="397835" cy="198202"/>
          </a:xfrm>
        </p:grpSpPr>
        <p:sp>
          <p:nvSpPr>
            <p:cNvPr id="9093" name="Google Shape;9093;p7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4"/>
          <p:cNvGrpSpPr/>
          <p:nvPr/>
        </p:nvGrpSpPr>
        <p:grpSpPr>
          <a:xfrm>
            <a:off x="5073202" y="3828305"/>
            <a:ext cx="387681" cy="387641"/>
            <a:chOff x="6669907" y="1561258"/>
            <a:chExt cx="397907" cy="397866"/>
          </a:xfrm>
        </p:grpSpPr>
        <p:sp>
          <p:nvSpPr>
            <p:cNvPr id="9098" name="Google Shape;9098;p7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74"/>
          <p:cNvGrpSpPr/>
          <p:nvPr/>
        </p:nvGrpSpPr>
        <p:grpSpPr>
          <a:xfrm>
            <a:off x="1958433" y="3885842"/>
            <a:ext cx="387681" cy="272572"/>
            <a:chOff x="3386036" y="1746339"/>
            <a:chExt cx="397907" cy="279762"/>
          </a:xfrm>
        </p:grpSpPr>
        <p:sp>
          <p:nvSpPr>
            <p:cNvPr id="9104" name="Google Shape;9104;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4"/>
          <p:cNvGrpSpPr/>
          <p:nvPr/>
        </p:nvGrpSpPr>
        <p:grpSpPr>
          <a:xfrm>
            <a:off x="2996130" y="3828288"/>
            <a:ext cx="387681" cy="387681"/>
            <a:chOff x="4417380" y="1687279"/>
            <a:chExt cx="397907" cy="397907"/>
          </a:xfrm>
        </p:grpSpPr>
        <p:sp>
          <p:nvSpPr>
            <p:cNvPr id="9107" name="Google Shape;9107;p7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74"/>
          <p:cNvGrpSpPr/>
          <p:nvPr/>
        </p:nvGrpSpPr>
        <p:grpSpPr>
          <a:xfrm>
            <a:off x="7942611" y="3308537"/>
            <a:ext cx="387661" cy="387661"/>
            <a:chOff x="2869999" y="1687279"/>
            <a:chExt cx="397887" cy="397887"/>
          </a:xfrm>
        </p:grpSpPr>
        <p:sp>
          <p:nvSpPr>
            <p:cNvPr id="9110" name="Google Shape;9110;p7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74"/>
          <p:cNvGrpSpPr/>
          <p:nvPr/>
        </p:nvGrpSpPr>
        <p:grpSpPr>
          <a:xfrm>
            <a:off x="2477718" y="3828664"/>
            <a:ext cx="386807" cy="386929"/>
            <a:chOff x="3902887" y="1687655"/>
            <a:chExt cx="397010" cy="397135"/>
          </a:xfrm>
        </p:grpSpPr>
        <p:sp>
          <p:nvSpPr>
            <p:cNvPr id="9113" name="Google Shape;9113;p7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74"/>
          <p:cNvGrpSpPr/>
          <p:nvPr/>
        </p:nvGrpSpPr>
        <p:grpSpPr>
          <a:xfrm>
            <a:off x="3515416" y="3828288"/>
            <a:ext cx="387681" cy="387681"/>
            <a:chOff x="4933458" y="1687279"/>
            <a:chExt cx="397907" cy="397907"/>
          </a:xfrm>
        </p:grpSpPr>
        <p:sp>
          <p:nvSpPr>
            <p:cNvPr id="9116" name="Google Shape;9116;p7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74"/>
          <p:cNvGrpSpPr/>
          <p:nvPr/>
        </p:nvGrpSpPr>
        <p:grpSpPr>
          <a:xfrm>
            <a:off x="6348367" y="3308537"/>
            <a:ext cx="387661" cy="387661"/>
            <a:chOff x="1379798" y="1723250"/>
            <a:chExt cx="397887" cy="397887"/>
          </a:xfrm>
        </p:grpSpPr>
        <p:sp>
          <p:nvSpPr>
            <p:cNvPr id="9119" name="Google Shape;9119;p7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4"/>
          <p:cNvGrpSpPr/>
          <p:nvPr/>
        </p:nvGrpSpPr>
        <p:grpSpPr>
          <a:xfrm>
            <a:off x="5286246" y="3308537"/>
            <a:ext cx="387681" cy="387661"/>
            <a:chOff x="266768" y="1721375"/>
            <a:chExt cx="397907" cy="397887"/>
          </a:xfrm>
        </p:grpSpPr>
        <p:sp>
          <p:nvSpPr>
            <p:cNvPr id="9124" name="Google Shape;9124;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4"/>
          <p:cNvGrpSpPr/>
          <p:nvPr/>
        </p:nvGrpSpPr>
        <p:grpSpPr>
          <a:xfrm>
            <a:off x="5817327" y="3308537"/>
            <a:ext cx="387641" cy="387661"/>
            <a:chOff x="864491" y="1723250"/>
            <a:chExt cx="397866" cy="397887"/>
          </a:xfrm>
        </p:grpSpPr>
        <p:sp>
          <p:nvSpPr>
            <p:cNvPr id="9127" name="Google Shape;9127;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0" name="Google Shape;9130;p7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1" name="Google Shape;9131;p74"/>
          <p:cNvGrpSpPr/>
          <p:nvPr/>
        </p:nvGrpSpPr>
        <p:grpSpPr>
          <a:xfrm>
            <a:off x="7411672" y="3308924"/>
            <a:ext cx="387539" cy="386888"/>
            <a:chOff x="2408992" y="1722875"/>
            <a:chExt cx="397761" cy="397093"/>
          </a:xfrm>
        </p:grpSpPr>
        <p:sp>
          <p:nvSpPr>
            <p:cNvPr id="9132" name="Google Shape;9132;p7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74"/>
          <p:cNvGrpSpPr/>
          <p:nvPr/>
        </p:nvGrpSpPr>
        <p:grpSpPr>
          <a:xfrm>
            <a:off x="6584077" y="3827044"/>
            <a:ext cx="395772" cy="395772"/>
            <a:chOff x="1190625" y="238125"/>
            <a:chExt cx="5235075" cy="5235075"/>
          </a:xfrm>
        </p:grpSpPr>
        <p:sp>
          <p:nvSpPr>
            <p:cNvPr id="9135" name="Google Shape;9135;p7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74"/>
          <p:cNvGrpSpPr/>
          <p:nvPr/>
        </p:nvGrpSpPr>
        <p:grpSpPr>
          <a:xfrm>
            <a:off x="5592488" y="3828305"/>
            <a:ext cx="387641" cy="387641"/>
            <a:chOff x="7199196" y="1561258"/>
            <a:chExt cx="397866" cy="397866"/>
          </a:xfrm>
        </p:grpSpPr>
        <p:sp>
          <p:nvSpPr>
            <p:cNvPr id="9138" name="Google Shape;9138;p7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44" name="Shape 9144"/>
        <p:cNvGrpSpPr/>
        <p:nvPr/>
      </p:nvGrpSpPr>
      <p:grpSpPr>
        <a:xfrm>
          <a:off x="0" y="0"/>
          <a:ext cx="0" cy="0"/>
          <a:chOff x="0" y="0"/>
          <a:chExt cx="0" cy="0"/>
        </a:xfrm>
      </p:grpSpPr>
      <p:pic>
        <p:nvPicPr>
          <p:cNvPr id="9145" name="Google Shape;9145;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61" name="Google Shape;161;p33"/>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3"/>
          <p:cNvSpPr txBox="1"/>
          <p:nvPr>
            <p:ph idx="1" type="body"/>
          </p:nvPr>
        </p:nvSpPr>
        <p:spPr>
          <a:xfrm>
            <a:off x="257501" y="2235000"/>
            <a:ext cx="3826800" cy="29085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Neil Pal: I have developed a working </a:t>
            </a:r>
            <a:r>
              <a:rPr lang="en"/>
              <a:t>prototype</a:t>
            </a:r>
            <a:r>
              <a:rPr lang="en"/>
              <a:t> of code that is able to </a:t>
            </a:r>
            <a:r>
              <a:rPr lang="en"/>
              <a:t>detect</a:t>
            </a:r>
            <a:r>
              <a:rPr lang="en"/>
              <a:t> movement on a test subjects hands and can track hands opening and closing of the palm</a:t>
            </a:r>
            <a:br>
              <a:rPr lang="en"/>
            </a:br>
            <a:br>
              <a:rPr lang="en"/>
            </a:br>
            <a:br>
              <a:rPr lang="en"/>
            </a:br>
            <a:r>
              <a:rPr lang="en"/>
              <a:t>Restraints: The system is still a prototype and is not able to track hands with 100% accuracy.</a:t>
            </a:r>
            <a:endParaRPr/>
          </a:p>
        </p:txBody>
      </p:sp>
      <p:grpSp>
        <p:nvGrpSpPr>
          <p:cNvPr id="163" name="Google Shape;163;p33"/>
          <p:cNvGrpSpPr/>
          <p:nvPr/>
        </p:nvGrpSpPr>
        <p:grpSpPr>
          <a:xfrm>
            <a:off x="3750675" y="1647300"/>
            <a:ext cx="7125699" cy="2743119"/>
            <a:chOff x="3750675" y="1647300"/>
            <a:chExt cx="7125699" cy="2743119"/>
          </a:xfrm>
        </p:grpSpPr>
        <p:sp>
          <p:nvSpPr>
            <p:cNvPr id="164" name="Google Shape;164;p33"/>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3"/>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3"/>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3"/>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3"/>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3"/>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3"/>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3750675" y="4122450"/>
              <a:ext cx="7041400" cy="25"/>
            </a:xfrm>
            <a:custGeom>
              <a:rect b="b" l="l" r="r" t="t"/>
              <a:pathLst>
                <a:path extrusionOk="0" h="1" w="281656">
                  <a:moveTo>
                    <a:pt x="1" y="0"/>
                  </a:moveTo>
                  <a:lnTo>
                    <a:pt x="281655"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750675" y="326483"/>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a:t>
            </a:r>
            <a:r>
              <a:rPr lang="en"/>
              <a:t> ANNOUNCEMENT</a:t>
            </a:r>
            <a:endParaRPr/>
          </a:p>
        </p:txBody>
      </p:sp>
      <p:sp>
        <p:nvSpPr>
          <p:cNvPr id="210" name="Google Shape;210;p34"/>
          <p:cNvSpPr/>
          <p:nvPr/>
        </p:nvSpPr>
        <p:spPr>
          <a:xfrm>
            <a:off x="-984475" y="152362"/>
            <a:ext cx="5960700" cy="573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ph idx="1" type="body"/>
          </p:nvPr>
        </p:nvSpPr>
        <p:spPr>
          <a:xfrm>
            <a:off x="257500" y="2235000"/>
            <a:ext cx="4444500" cy="29085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Neil Pal: I have been able to deploy the working model of the AHMTAR prototype onto a local host server (Streamlit) allowing developers as myself to access it from the one device where it is hosted, as a web interface.</a:t>
            </a:r>
            <a:br>
              <a:rPr lang="en"/>
            </a:br>
            <a:br>
              <a:rPr lang="en"/>
            </a:br>
            <a:r>
              <a:rPr lang="en"/>
              <a:t>Restraints: Although it appears as a website, it is only accessible from the main device where it is hosted from.</a:t>
            </a:r>
            <a:br>
              <a:rPr lang="en"/>
            </a:br>
            <a:br>
              <a:rPr lang="en"/>
            </a:br>
            <a:r>
              <a:rPr lang="en"/>
              <a:t>It contains small errors that do not affect functions but do hinder operability to a lower extent</a:t>
            </a:r>
            <a:endParaRPr/>
          </a:p>
        </p:txBody>
      </p:sp>
      <p:grpSp>
        <p:nvGrpSpPr>
          <p:cNvPr id="212" name="Google Shape;212;p34"/>
          <p:cNvGrpSpPr/>
          <p:nvPr/>
        </p:nvGrpSpPr>
        <p:grpSpPr>
          <a:xfrm>
            <a:off x="3750675" y="1647300"/>
            <a:ext cx="7125699" cy="2743119"/>
            <a:chOff x="3750675" y="1647300"/>
            <a:chExt cx="7125699" cy="2743119"/>
          </a:xfrm>
        </p:grpSpPr>
        <p:sp>
          <p:nvSpPr>
            <p:cNvPr id="213" name="Google Shape;213;p34"/>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3750675" y="4122450"/>
              <a:ext cx="7041400" cy="25"/>
            </a:xfrm>
            <a:custGeom>
              <a:rect b="b" l="l" r="r" t="t"/>
              <a:pathLst>
                <a:path extrusionOk="0" h="1" w="281656">
                  <a:moveTo>
                    <a:pt x="1" y="0"/>
                  </a:moveTo>
                  <a:lnTo>
                    <a:pt x="281655"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idx="6" type="title"/>
          </p:nvPr>
        </p:nvSpPr>
        <p:spPr>
          <a:xfrm>
            <a:off x="2195913" y="2693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Server Hosting</a:t>
            </a:r>
            <a:endParaRPr/>
          </a:p>
        </p:txBody>
      </p:sp>
      <p:sp>
        <p:nvSpPr>
          <p:cNvPr id="259" name="Google Shape;259;p35"/>
          <p:cNvSpPr/>
          <p:nvPr/>
        </p:nvSpPr>
        <p:spPr>
          <a:xfrm rot="7831751">
            <a:off x="3380932" y="2550237"/>
            <a:ext cx="1931970" cy="88166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2585033" y="1439887"/>
            <a:ext cx="2991483" cy="960733"/>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rot="-207137">
            <a:off x="3659120" y="303043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2688663" y="1561600"/>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474478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txBox="1"/>
          <p:nvPr>
            <p:ph type="ctrTitle"/>
          </p:nvPr>
        </p:nvSpPr>
        <p:spPr>
          <a:xfrm flipH="1">
            <a:off x="65558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900"/>
              <a:t>Current Status</a:t>
            </a:r>
            <a:endParaRPr sz="2900"/>
          </a:p>
        </p:txBody>
      </p:sp>
      <p:sp>
        <p:nvSpPr>
          <p:cNvPr id="265" name="Google Shape;265;p35"/>
          <p:cNvSpPr txBox="1"/>
          <p:nvPr>
            <p:ph idx="1" type="subTitle"/>
          </p:nvPr>
        </p:nvSpPr>
        <p:spPr>
          <a:xfrm flipH="1">
            <a:off x="-333425" y="2784200"/>
            <a:ext cx="32730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Currently the program is held </a:t>
            </a:r>
            <a:br>
              <a:rPr lang="en" sz="1600"/>
            </a:br>
            <a:r>
              <a:rPr lang="en" sz="1600"/>
              <a:t>under a local host on the head programmer, Neil Pal’s, computer.</a:t>
            </a:r>
            <a:endParaRPr sz="1600"/>
          </a:p>
        </p:txBody>
      </p:sp>
      <p:sp>
        <p:nvSpPr>
          <p:cNvPr id="266" name="Google Shape;266;p35"/>
          <p:cNvSpPr txBox="1"/>
          <p:nvPr>
            <p:ph idx="2" type="ctrTitle"/>
          </p:nvPr>
        </p:nvSpPr>
        <p:spPr>
          <a:xfrm flipH="1">
            <a:off x="5047199" y="3035150"/>
            <a:ext cx="1683600" cy="6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Future</a:t>
            </a:r>
            <a:endParaRPr sz="2600"/>
          </a:p>
        </p:txBody>
      </p:sp>
      <p:sp>
        <p:nvSpPr>
          <p:cNvPr id="267" name="Google Shape;267;p35"/>
          <p:cNvSpPr txBox="1"/>
          <p:nvPr>
            <p:ph idx="3" type="subTitle"/>
          </p:nvPr>
        </p:nvSpPr>
        <p:spPr>
          <a:xfrm flipH="1">
            <a:off x="4713601" y="3620500"/>
            <a:ext cx="41889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 the future, the goal is to have AHMTAR running autonomously on a public server, allowing back end developers to update it at anytime while still being fully functional for users.</a:t>
            </a:r>
            <a:endParaRPr sz="1600"/>
          </a:p>
        </p:txBody>
      </p:sp>
      <p:sp>
        <p:nvSpPr>
          <p:cNvPr id="268" name="Google Shape;268;p35"/>
          <p:cNvSpPr txBox="1"/>
          <p:nvPr>
            <p:ph type="ctrTitle"/>
          </p:nvPr>
        </p:nvSpPr>
        <p:spPr>
          <a:xfrm flipH="1">
            <a:off x="2667663" y="1721075"/>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69" name="Google Shape;269;p35"/>
          <p:cNvSpPr txBox="1"/>
          <p:nvPr>
            <p:ph type="ctrTitle"/>
          </p:nvPr>
        </p:nvSpPr>
        <p:spPr>
          <a:xfrm flipH="1">
            <a:off x="4713588" y="16832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70" name="Google Shape;270;p35"/>
          <p:cNvSpPr txBox="1"/>
          <p:nvPr>
            <p:ph type="ctrTitle"/>
          </p:nvPr>
        </p:nvSpPr>
        <p:spPr>
          <a:xfrm flipH="1">
            <a:off x="3729213" y="314650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71" name="Google Shape;271;p35"/>
          <p:cNvSpPr txBox="1"/>
          <p:nvPr>
            <p:ph idx="4" type="ctrTitle"/>
          </p:nvPr>
        </p:nvSpPr>
        <p:spPr>
          <a:xfrm flipH="1">
            <a:off x="6428985" y="1065204"/>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Working on…</a:t>
            </a:r>
            <a:endParaRPr sz="2400"/>
          </a:p>
        </p:txBody>
      </p:sp>
      <p:sp>
        <p:nvSpPr>
          <p:cNvPr id="272" name="Google Shape;272;p35"/>
          <p:cNvSpPr txBox="1"/>
          <p:nvPr>
            <p:ph idx="5" type="subTitle"/>
          </p:nvPr>
        </p:nvSpPr>
        <p:spPr>
          <a:xfrm flipH="1">
            <a:off x="5723100" y="1461725"/>
            <a:ext cx="31794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As of now, work is being done to move the program from a local host to a universal platform to ensure that AHMTAR can be accessed from any computer or mobile device.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79" name="Google Shape;279;p36"/>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80" name="Google Shape;280;p36"/>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6"/>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7"/>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F97F16"/>
      </a:accent1>
      <a:accent2>
        <a:srgbClr val="F8A055"/>
      </a:accent2>
      <a:accent3>
        <a:srgbClr val="00B3F9"/>
      </a:accent3>
      <a:accent4>
        <a:srgbClr val="79D0CD"/>
      </a:accent4>
      <a:accent5>
        <a:srgbClr val="001946"/>
      </a:accent5>
      <a:accent6>
        <a:srgbClr val="F97F16"/>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